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3.xml" ContentType="application/vnd.openxmlformats-officedocument.drawingml.diagramLayout+xml"/>
  <Override PartName="/ppt/diagrams/colors1.xml" ContentType="application/vnd.openxmlformats-officedocument.drawingml.diagramColors+xml"/>
  <Override PartName="/ppt/diagrams/quickStyle2.xml" ContentType="application/vnd.openxmlformats-officedocument.drawingml.diagramStyle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jpeg" ContentType="image/jpeg"/>
  <Override PartName="/ppt/media/image25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24.jpeg" ContentType="image/jpeg"/>
  <Override PartName="/ppt/media/image15.png" ContentType="image/png"/>
  <Override PartName="/ppt/media/image14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14438B-7EE5-4E50-A9DD-49EFBF8D76E5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B0A6C58-AD78-4321-A00D-4D62E53EB5AC}">
      <dgm:prSet/>
      <dgm:spPr/>
      <dgm:t>
        <a:bodyPr/>
        <a:lstStyle/>
        <a:p>
          <a:pPr rtl="0"/>
          <a:r>
            <a:rPr lang="en-AU">
              <a:latin typeface="Arial"/>
              <a:cs typeface="Arial"/>
            </a:rPr>
            <a:t>USE CASES LLM</a:t>
          </a:r>
        </a:p>
      </dgm:t>
    </dgm:pt>
    <dgm:pt modelId="{AAC2386F-B48B-4CD1-BBF2-807863A3CF2A}" type="parTrans" cxnId="{426683BC-3C67-4C7D-A8AF-4517A68541FF}">
      <dgm:prSet/>
      <dgm:spPr/>
      <dgm:t>
        <a:bodyPr/>
        <a:lstStyle/>
        <a:p>
          <a:endParaRPr lang="en-US"/>
        </a:p>
      </dgm:t>
    </dgm:pt>
    <dgm:pt modelId="{5AC8E1A8-9057-44E1-9B4D-A69C739759B4}" type="sibTrans" cxnId="{426683BC-3C67-4C7D-A8AF-4517A68541FF}">
      <dgm:prSet/>
      <dgm:spPr/>
      <dgm:t>
        <a:bodyPr/>
        <a:lstStyle/>
        <a:p>
          <a:endParaRPr lang="en-US"/>
        </a:p>
      </dgm:t>
    </dgm:pt>
    <dgm:pt modelId="{A8861337-2684-46FC-A967-083B6A19402B}">
      <dgm:prSet/>
      <dgm:spPr/>
      <dgm:t>
        <a:bodyPr/>
        <a:lstStyle/>
        <a:p>
          <a:pPr rtl="0"/>
          <a:r>
            <a:rPr lang="en-AU">
              <a:latin typeface="Arial"/>
              <a:cs typeface="Arial"/>
            </a:rPr>
            <a:t>TRANSFORMERS KICK OFF</a:t>
          </a:r>
        </a:p>
      </dgm:t>
    </dgm:pt>
    <dgm:pt modelId="{8E74029D-F624-412A-BE6F-90415D3F3239}" type="parTrans" cxnId="{3FF903EF-7E9E-47DD-AB31-CA2B985E58FD}">
      <dgm:prSet/>
      <dgm:spPr/>
      <dgm:t>
        <a:bodyPr/>
        <a:lstStyle/>
        <a:p>
          <a:endParaRPr lang="en-US"/>
        </a:p>
      </dgm:t>
    </dgm:pt>
    <dgm:pt modelId="{734906E3-F71A-4BE7-86E0-FAA9B53331F5}" type="sibTrans" cxnId="{3FF903EF-7E9E-47DD-AB31-CA2B985E58FD}">
      <dgm:prSet/>
      <dgm:spPr/>
      <dgm:t>
        <a:bodyPr/>
        <a:lstStyle/>
        <a:p>
          <a:endParaRPr lang="en-US"/>
        </a:p>
      </dgm:t>
    </dgm:pt>
    <dgm:pt modelId="{2ACA599D-FE49-4BB7-8CEF-75EA80FB34D6}">
      <dgm:prSet/>
      <dgm:spPr/>
      <dgm:t>
        <a:bodyPr/>
        <a:lstStyle/>
        <a:p>
          <a:pPr rtl="0"/>
          <a:r>
            <a:rPr lang="en-AU">
              <a:latin typeface="Arial"/>
              <a:cs typeface="Arial"/>
            </a:rPr>
            <a:t>TEXT PROCESSING IN LLM</a:t>
          </a:r>
        </a:p>
      </dgm:t>
    </dgm:pt>
    <dgm:pt modelId="{D2E1D0A6-9192-4A3E-BD91-D23F03D87525}" type="parTrans" cxnId="{35704049-5B5C-4FDD-9993-C8BAE84378CD}">
      <dgm:prSet/>
      <dgm:spPr/>
      <dgm:t>
        <a:bodyPr/>
        <a:lstStyle/>
        <a:p>
          <a:endParaRPr lang="en-US"/>
        </a:p>
      </dgm:t>
    </dgm:pt>
    <dgm:pt modelId="{AE5971C5-1DB1-4733-94C8-D512E3A8AE67}" type="sibTrans" cxnId="{35704049-5B5C-4FDD-9993-C8BAE84378CD}">
      <dgm:prSet/>
      <dgm:spPr/>
      <dgm:t>
        <a:bodyPr/>
        <a:lstStyle/>
        <a:p>
          <a:endParaRPr lang="en-US"/>
        </a:p>
      </dgm:t>
    </dgm:pt>
    <dgm:pt modelId="{D4F59C79-23A6-4531-BFDA-4F014A2255DD}">
      <dgm:prSet/>
      <dgm:spPr/>
      <dgm:t>
        <a:bodyPr/>
        <a:lstStyle/>
        <a:p>
          <a:pPr rtl="0"/>
          <a:r>
            <a:rPr lang="en-AU">
              <a:latin typeface="Arial"/>
              <a:cs typeface="Arial"/>
            </a:rPr>
            <a:t>DECODER - ENCODER</a:t>
          </a:r>
        </a:p>
      </dgm:t>
    </dgm:pt>
    <dgm:pt modelId="{468CDF23-7C54-49BA-A750-F635620FEB09}" type="parTrans" cxnId="{C6C64DE9-2182-4E4C-99E7-0AE97159777B}">
      <dgm:prSet/>
      <dgm:spPr/>
      <dgm:t>
        <a:bodyPr/>
        <a:lstStyle/>
        <a:p>
          <a:endParaRPr lang="en-US"/>
        </a:p>
      </dgm:t>
    </dgm:pt>
    <dgm:pt modelId="{A262E254-359C-48CA-8DFC-092885637E09}" type="sibTrans" cxnId="{C6C64DE9-2182-4E4C-99E7-0AE97159777B}">
      <dgm:prSet/>
      <dgm:spPr/>
      <dgm:t>
        <a:bodyPr/>
        <a:lstStyle/>
        <a:p>
          <a:endParaRPr lang="en-US"/>
        </a:p>
      </dgm:t>
    </dgm:pt>
    <dgm:pt modelId="{99D02278-5833-4ABC-9E4D-7D71401FABBF}">
      <dgm:prSet/>
      <dgm:spPr/>
      <dgm:t>
        <a:bodyPr/>
        <a:lstStyle/>
        <a:p>
          <a:pPr rtl="0"/>
          <a:r>
            <a:rPr lang="en-AU">
              <a:latin typeface="Arial"/>
              <a:cs typeface="Arial"/>
            </a:rPr>
            <a:t>SELF ATTENTION</a:t>
          </a:r>
        </a:p>
      </dgm:t>
    </dgm:pt>
    <dgm:pt modelId="{B296CE8C-FE6E-45E8-AC80-809FFDC0EA0C}" type="parTrans" cxnId="{B6598177-7559-4C23-B09F-5BDFD9C9B125}">
      <dgm:prSet/>
      <dgm:spPr/>
      <dgm:t>
        <a:bodyPr/>
        <a:lstStyle/>
        <a:p>
          <a:endParaRPr lang="en-US"/>
        </a:p>
      </dgm:t>
    </dgm:pt>
    <dgm:pt modelId="{49A6B82F-CF86-4A59-9660-558B0071E3D6}" type="sibTrans" cxnId="{B6598177-7559-4C23-B09F-5BDFD9C9B125}">
      <dgm:prSet/>
      <dgm:spPr/>
      <dgm:t>
        <a:bodyPr/>
        <a:lstStyle/>
        <a:p>
          <a:endParaRPr lang="en-US"/>
        </a:p>
      </dgm:t>
    </dgm:pt>
    <dgm:pt modelId="{AACD7E3A-7F7E-46FA-848D-49932349B595}">
      <dgm:prSet/>
      <dgm:spPr/>
      <dgm:t>
        <a:bodyPr/>
        <a:lstStyle/>
        <a:p>
          <a:r>
            <a:rPr lang="en-AU">
              <a:latin typeface="Arial"/>
              <a:cs typeface="Arial"/>
            </a:rPr>
            <a:t>Hugging Face</a:t>
          </a:r>
          <a:endParaRPr lang="en-US">
            <a:latin typeface="Arial"/>
            <a:cs typeface="Arial"/>
          </a:endParaRPr>
        </a:p>
      </dgm:t>
    </dgm:pt>
    <dgm:pt modelId="{BCF7713C-3431-4A79-A6A5-12A3E314C847}" type="parTrans" cxnId="{6FD2C06B-1232-42E9-9711-108FB07B00F9}">
      <dgm:prSet/>
      <dgm:spPr/>
      <dgm:t>
        <a:bodyPr/>
        <a:lstStyle/>
        <a:p>
          <a:endParaRPr lang="en-US"/>
        </a:p>
      </dgm:t>
    </dgm:pt>
    <dgm:pt modelId="{BC4B2706-3CEE-4254-AB73-AA390CFA15EA}" type="sibTrans" cxnId="{6FD2C06B-1232-42E9-9711-108FB07B00F9}">
      <dgm:prSet/>
      <dgm:spPr/>
      <dgm:t>
        <a:bodyPr/>
        <a:lstStyle/>
        <a:p>
          <a:endParaRPr lang="en-US"/>
        </a:p>
      </dgm:t>
    </dgm:pt>
    <dgm:pt modelId="{4D150512-2F46-41AC-9CCC-A9E93326B886}">
      <dgm:prSet/>
      <dgm:spPr/>
      <dgm:t>
        <a:bodyPr/>
        <a:lstStyle/>
        <a:p>
          <a:pPr rtl="0"/>
          <a:r>
            <a:rPr lang="en-US">
              <a:latin typeface="Arial"/>
              <a:cs typeface="Arial"/>
            </a:rPr>
            <a:t>MODEL TUNNING</a:t>
          </a:r>
        </a:p>
      </dgm:t>
    </dgm:pt>
    <dgm:pt modelId="{49BFC3F3-1931-4F79-88A3-66AF2CEF09F3}" type="parTrans" cxnId="{4F466114-8C69-400B-A655-F283CF54BE15}">
      <dgm:prSet/>
      <dgm:spPr/>
      <dgm:t>
        <a:bodyPr/>
        <a:lstStyle/>
        <a:p>
          <a:endParaRPr lang="en-US"/>
        </a:p>
      </dgm:t>
    </dgm:pt>
    <dgm:pt modelId="{78B888EB-00ED-4685-9119-3111FA9AF990}" type="sibTrans" cxnId="{4F466114-8C69-400B-A655-F283CF54BE15}">
      <dgm:prSet/>
      <dgm:spPr/>
      <dgm:t>
        <a:bodyPr/>
        <a:lstStyle/>
        <a:p>
          <a:endParaRPr lang="en-US"/>
        </a:p>
      </dgm:t>
    </dgm:pt>
    <dgm:pt modelId="{4DC83B49-38F9-4DDF-BF41-41BFA5C21FA0}" type="pres">
      <dgm:prSet presAssocID="{F814438B-7EE5-4E50-A9DD-49EFBF8D76E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98570EA-6557-4DB6-B890-7C3C8BD84E6E}" type="pres">
      <dgm:prSet presAssocID="{0B0A6C58-AD78-4321-A00D-4D62E53EB5AC}" presName="parentLin" presStyleCnt="0"/>
      <dgm:spPr/>
    </dgm:pt>
    <dgm:pt modelId="{FD3925F1-6CA7-4F01-A315-F390BC05AC22}" type="pres">
      <dgm:prSet presAssocID="{0B0A6C58-AD78-4321-A00D-4D62E53EB5AC}" presName="parentLeftMargin" presStyleLbl="node1" presStyleIdx="0" presStyleCnt="4"/>
      <dgm:spPr/>
      <dgm:t>
        <a:bodyPr/>
        <a:lstStyle/>
        <a:p>
          <a:endParaRPr lang="ru-RU"/>
        </a:p>
      </dgm:t>
    </dgm:pt>
    <dgm:pt modelId="{18F2972D-EFE3-488E-A4AB-6EC17E26F36C}" type="pres">
      <dgm:prSet presAssocID="{0B0A6C58-AD78-4321-A00D-4D62E53EB5A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FED26A7-BA4F-47DD-9889-F8E1B7D035B1}" type="pres">
      <dgm:prSet presAssocID="{0B0A6C58-AD78-4321-A00D-4D62E53EB5AC}" presName="negativeSpace" presStyleCnt="0"/>
      <dgm:spPr/>
    </dgm:pt>
    <dgm:pt modelId="{F57838D0-B4EB-47B0-A136-97103F88A776}" type="pres">
      <dgm:prSet presAssocID="{0B0A6C58-AD78-4321-A00D-4D62E53EB5AC}" presName="childText" presStyleLbl="conFgAcc1" presStyleIdx="0" presStyleCnt="4">
        <dgm:presLayoutVars>
          <dgm:bulletEnabled val="1"/>
        </dgm:presLayoutVars>
      </dgm:prSet>
      <dgm:spPr/>
    </dgm:pt>
    <dgm:pt modelId="{555A3145-FDA8-4B59-BAB0-35438FE159B4}" type="pres">
      <dgm:prSet presAssocID="{5AC8E1A8-9057-44E1-9B4D-A69C739759B4}" presName="spaceBetweenRectangles" presStyleCnt="0"/>
      <dgm:spPr/>
    </dgm:pt>
    <dgm:pt modelId="{F0C5216B-4A42-4FD4-9E64-6C216B893239}" type="pres">
      <dgm:prSet presAssocID="{A8861337-2684-46FC-A967-083B6A19402B}" presName="parentLin" presStyleCnt="0"/>
      <dgm:spPr/>
    </dgm:pt>
    <dgm:pt modelId="{69D4E16B-94F8-43C9-B2E3-1E68A7BE28A2}" type="pres">
      <dgm:prSet presAssocID="{A8861337-2684-46FC-A967-083B6A19402B}" presName="parentLeftMargin" presStyleLbl="node1" presStyleIdx="0" presStyleCnt="4"/>
      <dgm:spPr/>
      <dgm:t>
        <a:bodyPr/>
        <a:lstStyle/>
        <a:p>
          <a:endParaRPr lang="ru-RU"/>
        </a:p>
      </dgm:t>
    </dgm:pt>
    <dgm:pt modelId="{C76A9E01-4DED-4C99-8C93-D7C9875796DC}" type="pres">
      <dgm:prSet presAssocID="{A8861337-2684-46FC-A967-083B6A19402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DECE188-6106-41F7-8BB7-D7B86809BD42}" type="pres">
      <dgm:prSet presAssocID="{A8861337-2684-46FC-A967-083B6A19402B}" presName="negativeSpace" presStyleCnt="0"/>
      <dgm:spPr/>
    </dgm:pt>
    <dgm:pt modelId="{F09C837E-9132-4485-B95C-770673E4BBA5}" type="pres">
      <dgm:prSet presAssocID="{A8861337-2684-46FC-A967-083B6A19402B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5F8F1B6-F228-475B-A0CC-90AFFEAE1655}" type="pres">
      <dgm:prSet presAssocID="{734906E3-F71A-4BE7-86E0-FAA9B53331F5}" presName="spaceBetweenRectangles" presStyleCnt="0"/>
      <dgm:spPr/>
    </dgm:pt>
    <dgm:pt modelId="{6F139A55-7E22-4AD7-AE8C-DB8769658CD3}" type="pres">
      <dgm:prSet presAssocID="{AACD7E3A-7F7E-46FA-848D-49932349B595}" presName="parentLin" presStyleCnt="0"/>
      <dgm:spPr/>
    </dgm:pt>
    <dgm:pt modelId="{1B9B6F79-4376-487A-9842-BEEC0F9CA6A5}" type="pres">
      <dgm:prSet presAssocID="{AACD7E3A-7F7E-46FA-848D-49932349B595}" presName="parentLeftMargin" presStyleLbl="node1" presStyleIdx="1" presStyleCnt="4"/>
      <dgm:spPr/>
      <dgm:t>
        <a:bodyPr/>
        <a:lstStyle/>
        <a:p>
          <a:endParaRPr lang="ru-RU"/>
        </a:p>
      </dgm:t>
    </dgm:pt>
    <dgm:pt modelId="{BBB170B4-A3E7-4ADD-97DE-66E7CA69F0F1}" type="pres">
      <dgm:prSet presAssocID="{AACD7E3A-7F7E-46FA-848D-49932349B595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8F791EE-EB24-494F-BD50-2AB0537090FB}" type="pres">
      <dgm:prSet presAssocID="{AACD7E3A-7F7E-46FA-848D-49932349B595}" presName="negativeSpace" presStyleCnt="0"/>
      <dgm:spPr/>
    </dgm:pt>
    <dgm:pt modelId="{6DA88470-6489-492D-808D-050722B1F1CE}" type="pres">
      <dgm:prSet presAssocID="{AACD7E3A-7F7E-46FA-848D-49932349B595}" presName="childText" presStyleLbl="conFgAcc1" presStyleIdx="2" presStyleCnt="4">
        <dgm:presLayoutVars>
          <dgm:bulletEnabled val="1"/>
        </dgm:presLayoutVars>
      </dgm:prSet>
      <dgm:spPr/>
    </dgm:pt>
    <dgm:pt modelId="{73C55C0D-152C-4E86-A6AB-36B354C8BFDF}" type="pres">
      <dgm:prSet presAssocID="{BC4B2706-3CEE-4254-AB73-AA390CFA15EA}" presName="spaceBetweenRectangles" presStyleCnt="0"/>
      <dgm:spPr/>
    </dgm:pt>
    <dgm:pt modelId="{6786964A-644D-48A1-960F-0A259FD989C5}" type="pres">
      <dgm:prSet presAssocID="{4D150512-2F46-41AC-9CCC-A9E93326B886}" presName="parentLin" presStyleCnt="0"/>
      <dgm:spPr/>
    </dgm:pt>
    <dgm:pt modelId="{8C9EF643-6870-47F8-8321-D3AF74B82E1B}" type="pres">
      <dgm:prSet presAssocID="{4D150512-2F46-41AC-9CCC-A9E93326B886}" presName="parentLeftMargin" presStyleLbl="node1" presStyleIdx="2" presStyleCnt="4"/>
      <dgm:spPr/>
      <dgm:t>
        <a:bodyPr/>
        <a:lstStyle/>
        <a:p>
          <a:endParaRPr lang="ru-RU"/>
        </a:p>
      </dgm:t>
    </dgm:pt>
    <dgm:pt modelId="{5A6D4E96-B506-4EE6-B334-E3A0C78206DE}" type="pres">
      <dgm:prSet presAssocID="{4D150512-2F46-41AC-9CCC-A9E93326B886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5040608-754C-47E1-BE50-231A44E1D51F}" type="pres">
      <dgm:prSet presAssocID="{4D150512-2F46-41AC-9CCC-A9E93326B886}" presName="negativeSpace" presStyleCnt="0"/>
      <dgm:spPr/>
    </dgm:pt>
    <dgm:pt modelId="{E04E1301-2A58-4924-9A7A-ADDC65BE2C28}" type="pres">
      <dgm:prSet presAssocID="{4D150512-2F46-41AC-9CCC-A9E93326B88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A1850DE-DEE5-463D-BB85-DFA0F026CE34}" type="presOf" srcId="{F814438B-7EE5-4E50-A9DD-49EFBF8D76E5}" destId="{4DC83B49-38F9-4DDF-BF41-41BFA5C21FA0}" srcOrd="0" destOrd="0" presId="urn:microsoft.com/office/officeart/2005/8/layout/list1"/>
    <dgm:cxn modelId="{2BEAFA81-719B-4B41-AEC8-21466F6E513A}" type="presOf" srcId="{0B0A6C58-AD78-4321-A00D-4D62E53EB5AC}" destId="{FD3925F1-6CA7-4F01-A315-F390BC05AC22}" srcOrd="0" destOrd="0" presId="urn:microsoft.com/office/officeart/2005/8/layout/list1"/>
    <dgm:cxn modelId="{B6598177-7559-4C23-B09F-5BDFD9C9B125}" srcId="{A8861337-2684-46FC-A967-083B6A19402B}" destId="{99D02278-5833-4ABC-9E4D-7D71401FABBF}" srcOrd="2" destOrd="0" parTransId="{B296CE8C-FE6E-45E8-AC80-809FFDC0EA0C}" sibTransId="{49A6B82F-CF86-4A59-9660-558B0071E3D6}"/>
    <dgm:cxn modelId="{AD121AA9-42E6-488F-925B-842AC6A6A494}" type="presOf" srcId="{0B0A6C58-AD78-4321-A00D-4D62E53EB5AC}" destId="{18F2972D-EFE3-488E-A4AB-6EC17E26F36C}" srcOrd="1" destOrd="0" presId="urn:microsoft.com/office/officeart/2005/8/layout/list1"/>
    <dgm:cxn modelId="{D962DD79-5F50-4732-A916-E9EFA966267C}" type="presOf" srcId="{AACD7E3A-7F7E-46FA-848D-49932349B595}" destId="{BBB170B4-A3E7-4ADD-97DE-66E7CA69F0F1}" srcOrd="1" destOrd="0" presId="urn:microsoft.com/office/officeart/2005/8/layout/list1"/>
    <dgm:cxn modelId="{35704049-5B5C-4FDD-9993-C8BAE84378CD}" srcId="{A8861337-2684-46FC-A967-083B6A19402B}" destId="{2ACA599D-FE49-4BB7-8CEF-75EA80FB34D6}" srcOrd="0" destOrd="0" parTransId="{D2E1D0A6-9192-4A3E-BD91-D23F03D87525}" sibTransId="{AE5971C5-1DB1-4733-94C8-D512E3A8AE67}"/>
    <dgm:cxn modelId="{BD98DFCA-96BF-44DA-B5DE-6BFED000A890}" type="presOf" srcId="{4D150512-2F46-41AC-9CCC-A9E93326B886}" destId="{5A6D4E96-B506-4EE6-B334-E3A0C78206DE}" srcOrd="1" destOrd="0" presId="urn:microsoft.com/office/officeart/2005/8/layout/list1"/>
    <dgm:cxn modelId="{DD6612FA-4BBE-415B-813C-D80D5CAA3E93}" type="presOf" srcId="{AACD7E3A-7F7E-46FA-848D-49932349B595}" destId="{1B9B6F79-4376-487A-9842-BEEC0F9CA6A5}" srcOrd="0" destOrd="0" presId="urn:microsoft.com/office/officeart/2005/8/layout/list1"/>
    <dgm:cxn modelId="{C6C64DE9-2182-4E4C-99E7-0AE97159777B}" srcId="{A8861337-2684-46FC-A967-083B6A19402B}" destId="{D4F59C79-23A6-4531-BFDA-4F014A2255DD}" srcOrd="1" destOrd="0" parTransId="{468CDF23-7C54-49BA-A750-F635620FEB09}" sibTransId="{A262E254-359C-48CA-8DFC-092885637E09}"/>
    <dgm:cxn modelId="{6FD2C06B-1232-42E9-9711-108FB07B00F9}" srcId="{F814438B-7EE5-4E50-A9DD-49EFBF8D76E5}" destId="{AACD7E3A-7F7E-46FA-848D-49932349B595}" srcOrd="2" destOrd="0" parTransId="{BCF7713C-3431-4A79-A6A5-12A3E314C847}" sibTransId="{BC4B2706-3CEE-4254-AB73-AA390CFA15EA}"/>
    <dgm:cxn modelId="{117A604B-61D6-49AC-94EA-957768049A6D}" type="presOf" srcId="{A8861337-2684-46FC-A967-083B6A19402B}" destId="{69D4E16B-94F8-43C9-B2E3-1E68A7BE28A2}" srcOrd="0" destOrd="0" presId="urn:microsoft.com/office/officeart/2005/8/layout/list1"/>
    <dgm:cxn modelId="{426683BC-3C67-4C7D-A8AF-4517A68541FF}" srcId="{F814438B-7EE5-4E50-A9DD-49EFBF8D76E5}" destId="{0B0A6C58-AD78-4321-A00D-4D62E53EB5AC}" srcOrd="0" destOrd="0" parTransId="{AAC2386F-B48B-4CD1-BBF2-807863A3CF2A}" sibTransId="{5AC8E1A8-9057-44E1-9B4D-A69C739759B4}"/>
    <dgm:cxn modelId="{33E67A37-E464-4A73-ABE3-FCBE09CC3516}" type="presOf" srcId="{99D02278-5833-4ABC-9E4D-7D71401FABBF}" destId="{F09C837E-9132-4485-B95C-770673E4BBA5}" srcOrd="0" destOrd="2" presId="urn:microsoft.com/office/officeart/2005/8/layout/list1"/>
    <dgm:cxn modelId="{B71B860F-10B6-4BDA-9D44-8917A6B818B1}" type="presOf" srcId="{A8861337-2684-46FC-A967-083B6A19402B}" destId="{C76A9E01-4DED-4C99-8C93-D7C9875796DC}" srcOrd="1" destOrd="0" presId="urn:microsoft.com/office/officeart/2005/8/layout/list1"/>
    <dgm:cxn modelId="{4F466114-8C69-400B-A655-F283CF54BE15}" srcId="{F814438B-7EE5-4E50-A9DD-49EFBF8D76E5}" destId="{4D150512-2F46-41AC-9CCC-A9E93326B886}" srcOrd="3" destOrd="0" parTransId="{49BFC3F3-1931-4F79-88A3-66AF2CEF09F3}" sibTransId="{78B888EB-00ED-4685-9119-3111FA9AF990}"/>
    <dgm:cxn modelId="{9AF43330-3155-402C-B090-9B0D15F42B26}" type="presOf" srcId="{D4F59C79-23A6-4531-BFDA-4F014A2255DD}" destId="{F09C837E-9132-4485-B95C-770673E4BBA5}" srcOrd="0" destOrd="1" presId="urn:microsoft.com/office/officeart/2005/8/layout/list1"/>
    <dgm:cxn modelId="{6525F4EC-8762-4ACC-9128-DBF488C875FE}" type="presOf" srcId="{2ACA599D-FE49-4BB7-8CEF-75EA80FB34D6}" destId="{F09C837E-9132-4485-B95C-770673E4BBA5}" srcOrd="0" destOrd="0" presId="urn:microsoft.com/office/officeart/2005/8/layout/list1"/>
    <dgm:cxn modelId="{725E9BC0-7063-4930-9DB3-D2CC8F53109E}" type="presOf" srcId="{4D150512-2F46-41AC-9CCC-A9E93326B886}" destId="{8C9EF643-6870-47F8-8321-D3AF74B82E1B}" srcOrd="0" destOrd="0" presId="urn:microsoft.com/office/officeart/2005/8/layout/list1"/>
    <dgm:cxn modelId="{3FF903EF-7E9E-47DD-AB31-CA2B985E58FD}" srcId="{F814438B-7EE5-4E50-A9DD-49EFBF8D76E5}" destId="{A8861337-2684-46FC-A967-083B6A19402B}" srcOrd="1" destOrd="0" parTransId="{8E74029D-F624-412A-BE6F-90415D3F3239}" sibTransId="{734906E3-F71A-4BE7-86E0-FAA9B53331F5}"/>
    <dgm:cxn modelId="{D2D719F3-486A-420F-9498-7208E93093BC}" type="presParOf" srcId="{4DC83B49-38F9-4DDF-BF41-41BFA5C21FA0}" destId="{D98570EA-6557-4DB6-B890-7C3C8BD84E6E}" srcOrd="0" destOrd="0" presId="urn:microsoft.com/office/officeart/2005/8/layout/list1"/>
    <dgm:cxn modelId="{821F6EE4-9023-4E2A-ABD7-9EB4EDE6EE52}" type="presParOf" srcId="{D98570EA-6557-4DB6-B890-7C3C8BD84E6E}" destId="{FD3925F1-6CA7-4F01-A315-F390BC05AC22}" srcOrd="0" destOrd="0" presId="urn:microsoft.com/office/officeart/2005/8/layout/list1"/>
    <dgm:cxn modelId="{DA1D1BCA-91EC-430E-B56E-EBE8DA483ED2}" type="presParOf" srcId="{D98570EA-6557-4DB6-B890-7C3C8BD84E6E}" destId="{18F2972D-EFE3-488E-A4AB-6EC17E26F36C}" srcOrd="1" destOrd="0" presId="urn:microsoft.com/office/officeart/2005/8/layout/list1"/>
    <dgm:cxn modelId="{27D5B208-20E2-4B38-8D04-CEFDCE7ED819}" type="presParOf" srcId="{4DC83B49-38F9-4DDF-BF41-41BFA5C21FA0}" destId="{2FED26A7-BA4F-47DD-9889-F8E1B7D035B1}" srcOrd="1" destOrd="0" presId="urn:microsoft.com/office/officeart/2005/8/layout/list1"/>
    <dgm:cxn modelId="{27F47156-1C45-4982-A94D-482617EFDEF1}" type="presParOf" srcId="{4DC83B49-38F9-4DDF-BF41-41BFA5C21FA0}" destId="{F57838D0-B4EB-47B0-A136-97103F88A776}" srcOrd="2" destOrd="0" presId="urn:microsoft.com/office/officeart/2005/8/layout/list1"/>
    <dgm:cxn modelId="{103BFEBC-6F31-4849-8147-0902C19F11FE}" type="presParOf" srcId="{4DC83B49-38F9-4DDF-BF41-41BFA5C21FA0}" destId="{555A3145-FDA8-4B59-BAB0-35438FE159B4}" srcOrd="3" destOrd="0" presId="urn:microsoft.com/office/officeart/2005/8/layout/list1"/>
    <dgm:cxn modelId="{04481107-B211-412E-A645-256EE090192F}" type="presParOf" srcId="{4DC83B49-38F9-4DDF-BF41-41BFA5C21FA0}" destId="{F0C5216B-4A42-4FD4-9E64-6C216B893239}" srcOrd="4" destOrd="0" presId="urn:microsoft.com/office/officeart/2005/8/layout/list1"/>
    <dgm:cxn modelId="{987D71F3-2E3F-4FA6-854A-633FA0AB85EB}" type="presParOf" srcId="{F0C5216B-4A42-4FD4-9E64-6C216B893239}" destId="{69D4E16B-94F8-43C9-B2E3-1E68A7BE28A2}" srcOrd="0" destOrd="0" presId="urn:microsoft.com/office/officeart/2005/8/layout/list1"/>
    <dgm:cxn modelId="{BC80F247-268A-42A0-AFC6-F1D95769DBE5}" type="presParOf" srcId="{F0C5216B-4A42-4FD4-9E64-6C216B893239}" destId="{C76A9E01-4DED-4C99-8C93-D7C9875796DC}" srcOrd="1" destOrd="0" presId="urn:microsoft.com/office/officeart/2005/8/layout/list1"/>
    <dgm:cxn modelId="{F469E129-16EC-4BF6-AACE-CE67E099D42A}" type="presParOf" srcId="{4DC83B49-38F9-4DDF-BF41-41BFA5C21FA0}" destId="{ADECE188-6106-41F7-8BB7-D7B86809BD42}" srcOrd="5" destOrd="0" presId="urn:microsoft.com/office/officeart/2005/8/layout/list1"/>
    <dgm:cxn modelId="{5461BBED-BA38-4CA0-B717-F5A99FD1748E}" type="presParOf" srcId="{4DC83B49-38F9-4DDF-BF41-41BFA5C21FA0}" destId="{F09C837E-9132-4485-B95C-770673E4BBA5}" srcOrd="6" destOrd="0" presId="urn:microsoft.com/office/officeart/2005/8/layout/list1"/>
    <dgm:cxn modelId="{547E0E20-8AE7-4BBB-8CB0-62DDEBCDDE16}" type="presParOf" srcId="{4DC83B49-38F9-4DDF-BF41-41BFA5C21FA0}" destId="{25F8F1B6-F228-475B-A0CC-90AFFEAE1655}" srcOrd="7" destOrd="0" presId="urn:microsoft.com/office/officeart/2005/8/layout/list1"/>
    <dgm:cxn modelId="{542EFFA2-8200-43A7-903F-2203F22792FE}" type="presParOf" srcId="{4DC83B49-38F9-4DDF-BF41-41BFA5C21FA0}" destId="{6F139A55-7E22-4AD7-AE8C-DB8769658CD3}" srcOrd="8" destOrd="0" presId="urn:microsoft.com/office/officeart/2005/8/layout/list1"/>
    <dgm:cxn modelId="{92D7A63F-AEB9-4C34-AD29-931D5BB7A8AD}" type="presParOf" srcId="{6F139A55-7E22-4AD7-AE8C-DB8769658CD3}" destId="{1B9B6F79-4376-487A-9842-BEEC0F9CA6A5}" srcOrd="0" destOrd="0" presId="urn:microsoft.com/office/officeart/2005/8/layout/list1"/>
    <dgm:cxn modelId="{CD4D2B9F-228E-4ACB-8CC9-F0585C5E573B}" type="presParOf" srcId="{6F139A55-7E22-4AD7-AE8C-DB8769658CD3}" destId="{BBB170B4-A3E7-4ADD-97DE-66E7CA69F0F1}" srcOrd="1" destOrd="0" presId="urn:microsoft.com/office/officeart/2005/8/layout/list1"/>
    <dgm:cxn modelId="{C2BEB10B-623C-4F6B-911C-033AAA16C3EF}" type="presParOf" srcId="{4DC83B49-38F9-4DDF-BF41-41BFA5C21FA0}" destId="{B8F791EE-EB24-494F-BD50-2AB0537090FB}" srcOrd="9" destOrd="0" presId="urn:microsoft.com/office/officeart/2005/8/layout/list1"/>
    <dgm:cxn modelId="{044E5DA0-124D-4AED-AFE2-9159CCBF4700}" type="presParOf" srcId="{4DC83B49-38F9-4DDF-BF41-41BFA5C21FA0}" destId="{6DA88470-6489-492D-808D-050722B1F1CE}" srcOrd="10" destOrd="0" presId="urn:microsoft.com/office/officeart/2005/8/layout/list1"/>
    <dgm:cxn modelId="{6A0108CF-8E76-4AEF-8851-4A72E19D9C0C}" type="presParOf" srcId="{4DC83B49-38F9-4DDF-BF41-41BFA5C21FA0}" destId="{73C55C0D-152C-4E86-A6AB-36B354C8BFDF}" srcOrd="11" destOrd="0" presId="urn:microsoft.com/office/officeart/2005/8/layout/list1"/>
    <dgm:cxn modelId="{F595001F-4AB6-4742-B28E-D1642604CBE9}" type="presParOf" srcId="{4DC83B49-38F9-4DDF-BF41-41BFA5C21FA0}" destId="{6786964A-644D-48A1-960F-0A259FD989C5}" srcOrd="12" destOrd="0" presId="urn:microsoft.com/office/officeart/2005/8/layout/list1"/>
    <dgm:cxn modelId="{E0E7F933-2BE6-457A-8251-48B828D49BEF}" type="presParOf" srcId="{6786964A-644D-48A1-960F-0A259FD989C5}" destId="{8C9EF643-6870-47F8-8321-D3AF74B82E1B}" srcOrd="0" destOrd="0" presId="urn:microsoft.com/office/officeart/2005/8/layout/list1"/>
    <dgm:cxn modelId="{4E22D583-0CDE-47CC-BAAC-B7070E01C985}" type="presParOf" srcId="{6786964A-644D-48A1-960F-0A259FD989C5}" destId="{5A6D4E96-B506-4EE6-B334-E3A0C78206DE}" srcOrd="1" destOrd="0" presId="urn:microsoft.com/office/officeart/2005/8/layout/list1"/>
    <dgm:cxn modelId="{28380B7A-D837-4E86-BE6F-649A951FA840}" type="presParOf" srcId="{4DC83B49-38F9-4DDF-BF41-41BFA5C21FA0}" destId="{55040608-754C-47E1-BE50-231A44E1D51F}" srcOrd="13" destOrd="0" presId="urn:microsoft.com/office/officeart/2005/8/layout/list1"/>
    <dgm:cxn modelId="{036AAC7B-4C9C-4215-BF76-DB54441B3A31}" type="presParOf" srcId="{4DC83B49-38F9-4DDF-BF41-41BFA5C21FA0}" destId="{E04E1301-2A58-4924-9A7A-ADDC65BE2C2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DB1B2C-6BB9-42DE-883E-5BBBD1D633A0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48A24F3-EDE7-4D02-BCBB-A5EE522237EB}">
      <dgm:prSet phldr="0"/>
      <dgm:spPr/>
      <dgm:t>
        <a:bodyPr/>
        <a:lstStyle/>
        <a:p>
          <a:pPr rtl="0"/>
          <a:r>
            <a:rPr lang="en-IN">
              <a:latin typeface="Calibri"/>
              <a:cs typeface="Calibri"/>
            </a:rPr>
            <a:t>Text generation</a:t>
          </a:r>
          <a:endParaRPr lang="en-US">
            <a:latin typeface="Calibri"/>
            <a:cs typeface="Calibri"/>
          </a:endParaRPr>
        </a:p>
      </dgm:t>
    </dgm:pt>
    <dgm:pt modelId="{11A407BC-7F90-400D-950F-54A307E4E69C}" type="parTrans" cxnId="{009CB908-AF79-4A63-AC36-50C5882E62E9}">
      <dgm:prSet/>
      <dgm:spPr/>
    </dgm:pt>
    <dgm:pt modelId="{6FF5F1D9-A89F-4F69-A73F-ABC804828A37}" type="sibTrans" cxnId="{009CB908-AF79-4A63-AC36-50C5882E62E9}">
      <dgm:prSet/>
      <dgm:spPr/>
    </dgm:pt>
    <dgm:pt modelId="{7D1D109D-DC65-4C48-A50C-DB8700F6ED7F}">
      <dgm:prSet phldr="0"/>
      <dgm:spPr/>
      <dgm:t>
        <a:bodyPr/>
        <a:lstStyle/>
        <a:p>
          <a:r>
            <a:rPr lang="en-IN">
              <a:latin typeface="Calibri"/>
              <a:cs typeface="Calibri"/>
            </a:rPr>
            <a:t>Conversational AI </a:t>
          </a:r>
          <a:endParaRPr lang="en-US">
            <a:latin typeface="Calibri"/>
            <a:cs typeface="Calibri"/>
          </a:endParaRPr>
        </a:p>
      </dgm:t>
    </dgm:pt>
    <dgm:pt modelId="{814C46C7-F525-4FB7-A010-B36E9EC4B43E}" type="parTrans" cxnId="{C0F7DC62-97E7-4295-9CFC-F560B995D696}">
      <dgm:prSet/>
      <dgm:spPr/>
    </dgm:pt>
    <dgm:pt modelId="{11FC5287-1255-4B6E-9783-0085D47836DE}" type="sibTrans" cxnId="{C0F7DC62-97E7-4295-9CFC-F560B995D696}">
      <dgm:prSet/>
      <dgm:spPr/>
    </dgm:pt>
    <dgm:pt modelId="{6C0B0ECF-769D-48C5-BCC1-D3F1F37478FD}">
      <dgm:prSet phldr="0"/>
      <dgm:spPr/>
      <dgm:t>
        <a:bodyPr/>
        <a:lstStyle/>
        <a:p>
          <a:r>
            <a:rPr lang="en-IN">
              <a:latin typeface="Calibri"/>
              <a:cs typeface="Calibri"/>
            </a:rPr>
            <a:t>Extraction / Parsing</a:t>
          </a:r>
          <a:endParaRPr lang="en-US">
            <a:latin typeface="Calibri"/>
            <a:cs typeface="Calibri"/>
          </a:endParaRPr>
        </a:p>
      </dgm:t>
    </dgm:pt>
    <dgm:pt modelId="{2F4D6DAE-FE95-4F50-8E6B-348CF5E2A47B}" type="parTrans" cxnId="{3672E182-1147-4786-A9B0-E3B61FFE2E7B}">
      <dgm:prSet/>
      <dgm:spPr/>
    </dgm:pt>
    <dgm:pt modelId="{B700611B-DAA1-47A5-BA54-8DAC1671771E}" type="sibTrans" cxnId="{3672E182-1147-4786-A9B0-E3B61FFE2E7B}">
      <dgm:prSet/>
      <dgm:spPr/>
    </dgm:pt>
    <dgm:pt modelId="{F99BC0EB-B1A3-4D9B-A299-8C4A93AF7A61}">
      <dgm:prSet phldr="0"/>
      <dgm:spPr/>
      <dgm:t>
        <a:bodyPr/>
        <a:lstStyle/>
        <a:p>
          <a:r>
            <a:rPr lang="en-IN">
              <a:latin typeface="Calibri"/>
              <a:cs typeface="Calibri"/>
            </a:rPr>
            <a:t>Text Summarization </a:t>
          </a:r>
          <a:endParaRPr lang="en-US">
            <a:latin typeface="Calibri"/>
            <a:cs typeface="Calibri"/>
          </a:endParaRPr>
        </a:p>
      </dgm:t>
    </dgm:pt>
    <dgm:pt modelId="{8D761FAE-EA79-49ED-AA13-824D721AAC1E}" type="parTrans" cxnId="{D644FF63-B541-4276-9BB9-F609A56662FD}">
      <dgm:prSet/>
      <dgm:spPr/>
    </dgm:pt>
    <dgm:pt modelId="{CC160365-F6CB-41B9-9D60-C53AD2712D7C}" type="sibTrans" cxnId="{D644FF63-B541-4276-9BB9-F609A56662FD}">
      <dgm:prSet/>
      <dgm:spPr/>
    </dgm:pt>
    <dgm:pt modelId="{830D9BC9-60E2-49A2-A2CB-1CBA6AA305E1}">
      <dgm:prSet phldr="0"/>
      <dgm:spPr/>
      <dgm:t>
        <a:bodyPr/>
        <a:lstStyle/>
        <a:p>
          <a:r>
            <a:rPr lang="en-IN">
              <a:latin typeface="Calibri"/>
              <a:cs typeface="Calibri"/>
            </a:rPr>
            <a:t>Text classification</a:t>
          </a:r>
          <a:endParaRPr lang="en-US">
            <a:latin typeface="Calibri"/>
            <a:cs typeface="Calibri"/>
          </a:endParaRPr>
        </a:p>
      </dgm:t>
    </dgm:pt>
    <dgm:pt modelId="{86491F10-AA25-4622-A27F-A335979CB43E}" type="parTrans" cxnId="{762BE255-7B23-4CF1-A357-0081B6417BF4}">
      <dgm:prSet/>
      <dgm:spPr/>
    </dgm:pt>
    <dgm:pt modelId="{91C413C8-B4E7-45A8-8D4D-561781F83EBB}" type="sibTrans" cxnId="{762BE255-7B23-4CF1-A357-0081B6417BF4}">
      <dgm:prSet/>
      <dgm:spPr/>
    </dgm:pt>
    <dgm:pt modelId="{6C8E4C8D-38F8-42FC-B3AE-7AAA8F2AA0FB}">
      <dgm:prSet phldr="0"/>
      <dgm:spPr/>
      <dgm:t>
        <a:bodyPr/>
        <a:lstStyle/>
        <a:p>
          <a:r>
            <a:rPr lang="en-IN">
              <a:latin typeface="Calibri"/>
              <a:cs typeface="Calibri"/>
            </a:rPr>
            <a:t>Topic Categorization </a:t>
          </a:r>
          <a:endParaRPr lang="en-US">
            <a:latin typeface="Calibri"/>
            <a:cs typeface="Calibri"/>
          </a:endParaRPr>
        </a:p>
      </dgm:t>
    </dgm:pt>
    <dgm:pt modelId="{A5C5E27B-6E78-4916-BA79-A1ABD02C4732}" type="parTrans" cxnId="{4BFE5DAC-BA59-4FBA-A7C0-C632829998E8}">
      <dgm:prSet/>
      <dgm:spPr/>
    </dgm:pt>
    <dgm:pt modelId="{B4918BF3-12CE-4C0B-8D01-D48A1DC452F5}" type="sibTrans" cxnId="{4BFE5DAC-BA59-4FBA-A7C0-C632829998E8}">
      <dgm:prSet/>
      <dgm:spPr/>
    </dgm:pt>
    <dgm:pt modelId="{2BAC0D1E-91A6-483B-B3EF-AAAB1DF9301D}">
      <dgm:prSet phldr="0"/>
      <dgm:spPr/>
      <dgm:t>
        <a:bodyPr/>
        <a:lstStyle/>
        <a:p>
          <a:r>
            <a:rPr lang="en-IN">
              <a:latin typeface="Calibri"/>
              <a:cs typeface="Calibri"/>
            </a:rPr>
            <a:t>Sentiment Analysis</a:t>
          </a:r>
          <a:endParaRPr lang="en-US">
            <a:latin typeface="Calibri"/>
            <a:cs typeface="Calibri"/>
          </a:endParaRPr>
        </a:p>
      </dgm:t>
    </dgm:pt>
    <dgm:pt modelId="{5E801B3B-316C-4C25-97A8-E78DCC35C2B6}" type="parTrans" cxnId="{9C485B13-961F-4D10-95EA-32BEEF1905EB}">
      <dgm:prSet/>
      <dgm:spPr/>
    </dgm:pt>
    <dgm:pt modelId="{58657C3C-C498-45C2-8D5B-5B436D00D63E}" type="sibTrans" cxnId="{9C485B13-961F-4D10-95EA-32BEEF1905EB}">
      <dgm:prSet/>
      <dgm:spPr/>
    </dgm:pt>
    <dgm:pt modelId="{04C6B729-3DF3-4DDA-9DB9-0F040D3B5530}">
      <dgm:prSet phldr="0"/>
      <dgm:spPr/>
      <dgm:t>
        <a:bodyPr/>
        <a:lstStyle/>
        <a:p>
          <a:r>
            <a:rPr lang="en-IN">
              <a:latin typeface="Calibri"/>
              <a:cs typeface="Calibri"/>
            </a:rPr>
            <a:t>Spam Detection</a:t>
          </a:r>
          <a:endParaRPr lang="en-US">
            <a:latin typeface="Calibri"/>
            <a:cs typeface="Calibri"/>
          </a:endParaRPr>
        </a:p>
      </dgm:t>
    </dgm:pt>
    <dgm:pt modelId="{42045BBB-903C-4A99-8FCD-81B4206B7804}" type="parTrans" cxnId="{D83EBE65-F887-4657-AB25-3F8EB969BDC9}">
      <dgm:prSet/>
      <dgm:spPr/>
    </dgm:pt>
    <dgm:pt modelId="{99AA96E0-A30D-4EE2-B357-FDF3ABB9C189}" type="sibTrans" cxnId="{D83EBE65-F887-4657-AB25-3F8EB969BDC9}">
      <dgm:prSet/>
      <dgm:spPr/>
    </dgm:pt>
    <dgm:pt modelId="{EAAE6B47-C840-4D12-8FD5-3D87F4A3F72F}">
      <dgm:prSet phldr="0"/>
      <dgm:spPr/>
      <dgm:t>
        <a:bodyPr/>
        <a:lstStyle/>
        <a:p>
          <a:r>
            <a:rPr lang="en-IN">
              <a:latin typeface="Calibri"/>
              <a:cs typeface="Calibri"/>
            </a:rPr>
            <a:t>Toxicity Detection</a:t>
          </a:r>
          <a:endParaRPr lang="en-US">
            <a:latin typeface="Calibri"/>
            <a:cs typeface="Calibri"/>
          </a:endParaRPr>
        </a:p>
      </dgm:t>
    </dgm:pt>
    <dgm:pt modelId="{A3EA000C-C540-416B-AAA0-27D8886EC26E}" type="parTrans" cxnId="{C2211589-3464-4DAA-9EB9-DC96A9703036}">
      <dgm:prSet/>
      <dgm:spPr/>
    </dgm:pt>
    <dgm:pt modelId="{B0168108-A7F6-492B-9D8B-53D2B9E58748}" type="sibTrans" cxnId="{C2211589-3464-4DAA-9EB9-DC96A9703036}">
      <dgm:prSet/>
      <dgm:spPr/>
    </dgm:pt>
    <dgm:pt modelId="{60DE6209-9824-4FEC-99EE-07740AE1271A}">
      <dgm:prSet phldr="0"/>
      <dgm:spPr/>
      <dgm:t>
        <a:bodyPr/>
        <a:lstStyle/>
        <a:p>
          <a:r>
            <a:rPr lang="en-IN">
              <a:latin typeface="Calibri"/>
              <a:cs typeface="Calibri"/>
            </a:rPr>
            <a:t>Intent Recognition</a:t>
          </a:r>
          <a:endParaRPr lang="en-US">
            <a:latin typeface="Calibri"/>
            <a:cs typeface="Calibri"/>
          </a:endParaRPr>
        </a:p>
      </dgm:t>
    </dgm:pt>
    <dgm:pt modelId="{38604A32-15FD-44C3-8E18-9C0C7DCC4D13}" type="parTrans" cxnId="{B8C07F65-7EAD-4312-B414-4B1CCD4F35A1}">
      <dgm:prSet/>
      <dgm:spPr/>
    </dgm:pt>
    <dgm:pt modelId="{F9594B53-0E2B-482A-B836-0AEE7D811E09}" type="sibTrans" cxnId="{B8C07F65-7EAD-4312-B414-4B1CCD4F35A1}">
      <dgm:prSet/>
      <dgm:spPr/>
    </dgm:pt>
    <dgm:pt modelId="{C010BAD2-BD1E-47E9-94AF-2F97033FDE64}">
      <dgm:prSet phldr="0"/>
      <dgm:spPr/>
      <dgm:t>
        <a:bodyPr/>
        <a:lstStyle/>
        <a:p>
          <a:r>
            <a:rPr lang="en-IN">
              <a:latin typeface="Calibri"/>
              <a:cs typeface="Calibri"/>
            </a:rPr>
            <a:t>Product Categorization</a:t>
          </a:r>
          <a:endParaRPr lang="en-US">
            <a:latin typeface="Calibri"/>
            <a:cs typeface="Calibri"/>
          </a:endParaRPr>
        </a:p>
      </dgm:t>
    </dgm:pt>
    <dgm:pt modelId="{AAC5C8F1-B5CB-44DA-889F-AB6B073C02C2}" type="parTrans" cxnId="{C147ACB2-98AB-4E0A-91DD-9D0B2F3EB339}">
      <dgm:prSet/>
      <dgm:spPr/>
    </dgm:pt>
    <dgm:pt modelId="{ABB7180B-DBC3-45E4-8BEA-CBB94994AAD9}" type="sibTrans" cxnId="{C147ACB2-98AB-4E0A-91DD-9D0B2F3EB339}">
      <dgm:prSet/>
      <dgm:spPr/>
    </dgm:pt>
    <dgm:pt modelId="{76B87152-C220-45D5-9654-1A4725B9E77F}" type="pres">
      <dgm:prSet presAssocID="{9DDB1B2C-6BB9-42DE-883E-5BBBD1D633A0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3D7CD902-B40F-4651-A609-4E5C4A2A46E8}" type="pres">
      <dgm:prSet presAssocID="{248A24F3-EDE7-4D02-BCBB-A5EE522237EB}" presName="thickLine" presStyleLbl="alignNode1" presStyleIdx="0" presStyleCnt="11"/>
      <dgm:spPr/>
    </dgm:pt>
    <dgm:pt modelId="{FB138D62-E965-4808-8B94-6FF8ED571B28}" type="pres">
      <dgm:prSet presAssocID="{248A24F3-EDE7-4D02-BCBB-A5EE522237EB}" presName="horz1" presStyleCnt="0"/>
      <dgm:spPr/>
    </dgm:pt>
    <dgm:pt modelId="{CE54E031-0A28-4852-8AC9-C83145D8CD75}" type="pres">
      <dgm:prSet presAssocID="{248A24F3-EDE7-4D02-BCBB-A5EE522237EB}" presName="tx1" presStyleLbl="revTx" presStyleIdx="0" presStyleCnt="11"/>
      <dgm:spPr/>
      <dgm:t>
        <a:bodyPr/>
        <a:lstStyle/>
        <a:p>
          <a:endParaRPr lang="ru-RU"/>
        </a:p>
      </dgm:t>
    </dgm:pt>
    <dgm:pt modelId="{5361C6DA-7B10-4188-B60E-A8ECC6397BAD}" type="pres">
      <dgm:prSet presAssocID="{248A24F3-EDE7-4D02-BCBB-A5EE522237EB}" presName="vert1" presStyleCnt="0"/>
      <dgm:spPr/>
    </dgm:pt>
    <dgm:pt modelId="{CA6B3B7A-3F5A-4EDD-AB05-308069759F7B}" type="pres">
      <dgm:prSet presAssocID="{7D1D109D-DC65-4C48-A50C-DB8700F6ED7F}" presName="thickLine" presStyleLbl="alignNode1" presStyleIdx="1" presStyleCnt="11"/>
      <dgm:spPr/>
    </dgm:pt>
    <dgm:pt modelId="{9DFCF25B-A19A-4F89-86D9-B6E20CA4A6FE}" type="pres">
      <dgm:prSet presAssocID="{7D1D109D-DC65-4C48-A50C-DB8700F6ED7F}" presName="horz1" presStyleCnt="0"/>
      <dgm:spPr/>
    </dgm:pt>
    <dgm:pt modelId="{D7E5A35B-3FC0-4489-B995-63967F3EA668}" type="pres">
      <dgm:prSet presAssocID="{7D1D109D-DC65-4C48-A50C-DB8700F6ED7F}" presName="tx1" presStyleLbl="revTx" presStyleIdx="1" presStyleCnt="11"/>
      <dgm:spPr/>
      <dgm:t>
        <a:bodyPr/>
        <a:lstStyle/>
        <a:p>
          <a:endParaRPr lang="ru-RU"/>
        </a:p>
      </dgm:t>
    </dgm:pt>
    <dgm:pt modelId="{0CEA4EE1-9767-4A03-8535-415D585C021E}" type="pres">
      <dgm:prSet presAssocID="{7D1D109D-DC65-4C48-A50C-DB8700F6ED7F}" presName="vert1" presStyleCnt="0"/>
      <dgm:spPr/>
    </dgm:pt>
    <dgm:pt modelId="{82332757-913E-4F5D-9A82-5961E1125D3F}" type="pres">
      <dgm:prSet presAssocID="{6C0B0ECF-769D-48C5-BCC1-D3F1F37478FD}" presName="thickLine" presStyleLbl="alignNode1" presStyleIdx="2" presStyleCnt="11"/>
      <dgm:spPr/>
    </dgm:pt>
    <dgm:pt modelId="{AA5AACDE-5338-4C4A-A3F4-C84F51C6DDD8}" type="pres">
      <dgm:prSet presAssocID="{6C0B0ECF-769D-48C5-BCC1-D3F1F37478FD}" presName="horz1" presStyleCnt="0"/>
      <dgm:spPr/>
    </dgm:pt>
    <dgm:pt modelId="{C26F611C-7FBA-4F2F-AC2F-84268DB43597}" type="pres">
      <dgm:prSet presAssocID="{6C0B0ECF-769D-48C5-BCC1-D3F1F37478FD}" presName="tx1" presStyleLbl="revTx" presStyleIdx="2" presStyleCnt="11"/>
      <dgm:spPr/>
      <dgm:t>
        <a:bodyPr/>
        <a:lstStyle/>
        <a:p>
          <a:endParaRPr lang="ru-RU"/>
        </a:p>
      </dgm:t>
    </dgm:pt>
    <dgm:pt modelId="{E9398A36-7A3B-4A7E-A297-4BE4BF61290E}" type="pres">
      <dgm:prSet presAssocID="{6C0B0ECF-769D-48C5-BCC1-D3F1F37478FD}" presName="vert1" presStyleCnt="0"/>
      <dgm:spPr/>
    </dgm:pt>
    <dgm:pt modelId="{8117EF56-94F3-4B24-95B5-B401F62D8D06}" type="pres">
      <dgm:prSet presAssocID="{F99BC0EB-B1A3-4D9B-A299-8C4A93AF7A61}" presName="thickLine" presStyleLbl="alignNode1" presStyleIdx="3" presStyleCnt="11"/>
      <dgm:spPr/>
    </dgm:pt>
    <dgm:pt modelId="{04AB1DB5-D976-4198-8566-4EC114307D0F}" type="pres">
      <dgm:prSet presAssocID="{F99BC0EB-B1A3-4D9B-A299-8C4A93AF7A61}" presName="horz1" presStyleCnt="0"/>
      <dgm:spPr/>
    </dgm:pt>
    <dgm:pt modelId="{BC1FB3C3-2507-4157-A4F9-7961C139E6B1}" type="pres">
      <dgm:prSet presAssocID="{F99BC0EB-B1A3-4D9B-A299-8C4A93AF7A61}" presName="tx1" presStyleLbl="revTx" presStyleIdx="3" presStyleCnt="11"/>
      <dgm:spPr/>
      <dgm:t>
        <a:bodyPr/>
        <a:lstStyle/>
        <a:p>
          <a:endParaRPr lang="ru-RU"/>
        </a:p>
      </dgm:t>
    </dgm:pt>
    <dgm:pt modelId="{DF11E39A-9958-4982-A3D8-91B9BC4483D8}" type="pres">
      <dgm:prSet presAssocID="{F99BC0EB-B1A3-4D9B-A299-8C4A93AF7A61}" presName="vert1" presStyleCnt="0"/>
      <dgm:spPr/>
    </dgm:pt>
    <dgm:pt modelId="{66FE5EC2-5360-4AF3-976B-9DAAA2C8A0E4}" type="pres">
      <dgm:prSet presAssocID="{830D9BC9-60E2-49A2-A2CB-1CBA6AA305E1}" presName="thickLine" presStyleLbl="alignNode1" presStyleIdx="4" presStyleCnt="11"/>
      <dgm:spPr/>
    </dgm:pt>
    <dgm:pt modelId="{3444F0BF-83B8-4E2E-84B0-7707278523E7}" type="pres">
      <dgm:prSet presAssocID="{830D9BC9-60E2-49A2-A2CB-1CBA6AA305E1}" presName="horz1" presStyleCnt="0"/>
      <dgm:spPr/>
    </dgm:pt>
    <dgm:pt modelId="{F97995BB-765C-40EF-A604-D241480F619F}" type="pres">
      <dgm:prSet presAssocID="{830D9BC9-60E2-49A2-A2CB-1CBA6AA305E1}" presName="tx1" presStyleLbl="revTx" presStyleIdx="4" presStyleCnt="11"/>
      <dgm:spPr/>
      <dgm:t>
        <a:bodyPr/>
        <a:lstStyle/>
        <a:p>
          <a:endParaRPr lang="ru-RU"/>
        </a:p>
      </dgm:t>
    </dgm:pt>
    <dgm:pt modelId="{594BFF3C-F8B9-45FD-8EE4-BE94661D5DB4}" type="pres">
      <dgm:prSet presAssocID="{830D9BC9-60E2-49A2-A2CB-1CBA6AA305E1}" presName="vert1" presStyleCnt="0"/>
      <dgm:spPr/>
    </dgm:pt>
    <dgm:pt modelId="{0FC053A9-306D-48E8-B863-8A65F75492B1}" type="pres">
      <dgm:prSet presAssocID="{6C8E4C8D-38F8-42FC-B3AE-7AAA8F2AA0FB}" presName="thickLine" presStyleLbl="alignNode1" presStyleIdx="5" presStyleCnt="11"/>
      <dgm:spPr/>
    </dgm:pt>
    <dgm:pt modelId="{3929CBBB-CC2B-4884-B4CA-B8D183C25343}" type="pres">
      <dgm:prSet presAssocID="{6C8E4C8D-38F8-42FC-B3AE-7AAA8F2AA0FB}" presName="horz1" presStyleCnt="0"/>
      <dgm:spPr/>
    </dgm:pt>
    <dgm:pt modelId="{6B566B25-3DAF-4E99-A858-71C4D45EB281}" type="pres">
      <dgm:prSet presAssocID="{6C8E4C8D-38F8-42FC-B3AE-7AAA8F2AA0FB}" presName="tx1" presStyleLbl="revTx" presStyleIdx="5" presStyleCnt="11"/>
      <dgm:spPr/>
      <dgm:t>
        <a:bodyPr/>
        <a:lstStyle/>
        <a:p>
          <a:endParaRPr lang="ru-RU"/>
        </a:p>
      </dgm:t>
    </dgm:pt>
    <dgm:pt modelId="{33927EBA-2612-487C-BDC8-1F107C38CD10}" type="pres">
      <dgm:prSet presAssocID="{6C8E4C8D-38F8-42FC-B3AE-7AAA8F2AA0FB}" presName="vert1" presStyleCnt="0"/>
      <dgm:spPr/>
    </dgm:pt>
    <dgm:pt modelId="{49051C24-1ADA-4A54-84AB-1B33221829F9}" type="pres">
      <dgm:prSet presAssocID="{2BAC0D1E-91A6-483B-B3EF-AAAB1DF9301D}" presName="thickLine" presStyleLbl="alignNode1" presStyleIdx="6" presStyleCnt="11"/>
      <dgm:spPr/>
    </dgm:pt>
    <dgm:pt modelId="{CA1DD7B0-DEA4-48F1-8679-DE9038F3B38B}" type="pres">
      <dgm:prSet presAssocID="{2BAC0D1E-91A6-483B-B3EF-AAAB1DF9301D}" presName="horz1" presStyleCnt="0"/>
      <dgm:spPr/>
    </dgm:pt>
    <dgm:pt modelId="{40FB2E92-67B1-4858-B8F1-9B0D9463D366}" type="pres">
      <dgm:prSet presAssocID="{2BAC0D1E-91A6-483B-B3EF-AAAB1DF9301D}" presName="tx1" presStyleLbl="revTx" presStyleIdx="6" presStyleCnt="11"/>
      <dgm:spPr/>
      <dgm:t>
        <a:bodyPr/>
        <a:lstStyle/>
        <a:p>
          <a:endParaRPr lang="ru-RU"/>
        </a:p>
      </dgm:t>
    </dgm:pt>
    <dgm:pt modelId="{CDF7F5AD-78BD-4525-BB73-F914A62094C9}" type="pres">
      <dgm:prSet presAssocID="{2BAC0D1E-91A6-483B-B3EF-AAAB1DF9301D}" presName="vert1" presStyleCnt="0"/>
      <dgm:spPr/>
    </dgm:pt>
    <dgm:pt modelId="{45DA7C79-383A-47B2-9536-668111F9D1EE}" type="pres">
      <dgm:prSet presAssocID="{04C6B729-3DF3-4DDA-9DB9-0F040D3B5530}" presName="thickLine" presStyleLbl="alignNode1" presStyleIdx="7" presStyleCnt="11"/>
      <dgm:spPr/>
    </dgm:pt>
    <dgm:pt modelId="{DC0A6D5F-D5CD-4B16-A329-39AD9B437C69}" type="pres">
      <dgm:prSet presAssocID="{04C6B729-3DF3-4DDA-9DB9-0F040D3B5530}" presName="horz1" presStyleCnt="0"/>
      <dgm:spPr/>
    </dgm:pt>
    <dgm:pt modelId="{61585DDE-F69E-4F5E-9D22-548F1C8AA690}" type="pres">
      <dgm:prSet presAssocID="{04C6B729-3DF3-4DDA-9DB9-0F040D3B5530}" presName="tx1" presStyleLbl="revTx" presStyleIdx="7" presStyleCnt="11"/>
      <dgm:spPr/>
      <dgm:t>
        <a:bodyPr/>
        <a:lstStyle/>
        <a:p>
          <a:endParaRPr lang="ru-RU"/>
        </a:p>
      </dgm:t>
    </dgm:pt>
    <dgm:pt modelId="{BB6EA9D7-983C-4759-BFBF-B3B697353678}" type="pres">
      <dgm:prSet presAssocID="{04C6B729-3DF3-4DDA-9DB9-0F040D3B5530}" presName="vert1" presStyleCnt="0"/>
      <dgm:spPr/>
    </dgm:pt>
    <dgm:pt modelId="{70E8DDEE-90D8-44E5-B7FF-9C9CCB9D54D3}" type="pres">
      <dgm:prSet presAssocID="{EAAE6B47-C840-4D12-8FD5-3D87F4A3F72F}" presName="thickLine" presStyleLbl="alignNode1" presStyleIdx="8" presStyleCnt="11"/>
      <dgm:spPr/>
    </dgm:pt>
    <dgm:pt modelId="{874F4CAE-9B5D-4F82-AD91-FA6AB15EF471}" type="pres">
      <dgm:prSet presAssocID="{EAAE6B47-C840-4D12-8FD5-3D87F4A3F72F}" presName="horz1" presStyleCnt="0"/>
      <dgm:spPr/>
    </dgm:pt>
    <dgm:pt modelId="{800B0D78-7999-480B-8915-6AB58FC047F8}" type="pres">
      <dgm:prSet presAssocID="{EAAE6B47-C840-4D12-8FD5-3D87F4A3F72F}" presName="tx1" presStyleLbl="revTx" presStyleIdx="8" presStyleCnt="11"/>
      <dgm:spPr/>
      <dgm:t>
        <a:bodyPr/>
        <a:lstStyle/>
        <a:p>
          <a:endParaRPr lang="ru-RU"/>
        </a:p>
      </dgm:t>
    </dgm:pt>
    <dgm:pt modelId="{12BE5389-5F6C-42CA-8077-03BA48438CA2}" type="pres">
      <dgm:prSet presAssocID="{EAAE6B47-C840-4D12-8FD5-3D87F4A3F72F}" presName="vert1" presStyleCnt="0"/>
      <dgm:spPr/>
    </dgm:pt>
    <dgm:pt modelId="{B4EDA88D-0002-4818-88D3-50FA77352E43}" type="pres">
      <dgm:prSet presAssocID="{60DE6209-9824-4FEC-99EE-07740AE1271A}" presName="thickLine" presStyleLbl="alignNode1" presStyleIdx="9" presStyleCnt="11"/>
      <dgm:spPr/>
    </dgm:pt>
    <dgm:pt modelId="{4BC824E5-229C-4B24-8989-A07CD3BFF580}" type="pres">
      <dgm:prSet presAssocID="{60DE6209-9824-4FEC-99EE-07740AE1271A}" presName="horz1" presStyleCnt="0"/>
      <dgm:spPr/>
    </dgm:pt>
    <dgm:pt modelId="{AFF55D31-3CA2-439C-B0D8-28AD0178E139}" type="pres">
      <dgm:prSet presAssocID="{60DE6209-9824-4FEC-99EE-07740AE1271A}" presName="tx1" presStyleLbl="revTx" presStyleIdx="9" presStyleCnt="11"/>
      <dgm:spPr/>
      <dgm:t>
        <a:bodyPr/>
        <a:lstStyle/>
        <a:p>
          <a:endParaRPr lang="ru-RU"/>
        </a:p>
      </dgm:t>
    </dgm:pt>
    <dgm:pt modelId="{387841B4-66A8-433D-AC95-CF9F09F5DFC7}" type="pres">
      <dgm:prSet presAssocID="{60DE6209-9824-4FEC-99EE-07740AE1271A}" presName="vert1" presStyleCnt="0"/>
      <dgm:spPr/>
    </dgm:pt>
    <dgm:pt modelId="{7B251023-AFFE-48E1-95D0-E438B6E11BDB}" type="pres">
      <dgm:prSet presAssocID="{C010BAD2-BD1E-47E9-94AF-2F97033FDE64}" presName="thickLine" presStyleLbl="alignNode1" presStyleIdx="10" presStyleCnt="11"/>
      <dgm:spPr/>
    </dgm:pt>
    <dgm:pt modelId="{1DBF2350-87A5-4627-9A2B-AA179D30C127}" type="pres">
      <dgm:prSet presAssocID="{C010BAD2-BD1E-47E9-94AF-2F97033FDE64}" presName="horz1" presStyleCnt="0"/>
      <dgm:spPr/>
    </dgm:pt>
    <dgm:pt modelId="{14B546B4-6816-4F0C-B3F7-C580A9241CEC}" type="pres">
      <dgm:prSet presAssocID="{C010BAD2-BD1E-47E9-94AF-2F97033FDE64}" presName="tx1" presStyleLbl="revTx" presStyleIdx="10" presStyleCnt="11"/>
      <dgm:spPr/>
      <dgm:t>
        <a:bodyPr/>
        <a:lstStyle/>
        <a:p>
          <a:endParaRPr lang="ru-RU"/>
        </a:p>
      </dgm:t>
    </dgm:pt>
    <dgm:pt modelId="{49BF6F15-508E-41AE-BA19-4F21DAC43C29}" type="pres">
      <dgm:prSet presAssocID="{C010BAD2-BD1E-47E9-94AF-2F97033FDE64}" presName="vert1" presStyleCnt="0"/>
      <dgm:spPr/>
    </dgm:pt>
  </dgm:ptLst>
  <dgm:cxnLst>
    <dgm:cxn modelId="{9C485B13-961F-4D10-95EA-32BEEF1905EB}" srcId="{9DDB1B2C-6BB9-42DE-883E-5BBBD1D633A0}" destId="{2BAC0D1E-91A6-483B-B3EF-AAAB1DF9301D}" srcOrd="6" destOrd="0" parTransId="{5E801B3B-316C-4C25-97A8-E78DCC35C2B6}" sibTransId="{58657C3C-C498-45C2-8D5B-5B436D00D63E}"/>
    <dgm:cxn modelId="{0E164DFD-FF55-46D9-83AA-5681ED4CF80B}" type="presOf" srcId="{60DE6209-9824-4FEC-99EE-07740AE1271A}" destId="{AFF55D31-3CA2-439C-B0D8-28AD0178E139}" srcOrd="0" destOrd="0" presId="urn:microsoft.com/office/officeart/2008/layout/LinedList"/>
    <dgm:cxn modelId="{C147ACB2-98AB-4E0A-91DD-9D0B2F3EB339}" srcId="{9DDB1B2C-6BB9-42DE-883E-5BBBD1D633A0}" destId="{C010BAD2-BD1E-47E9-94AF-2F97033FDE64}" srcOrd="10" destOrd="0" parTransId="{AAC5C8F1-B5CB-44DA-889F-AB6B073C02C2}" sibTransId="{ABB7180B-DBC3-45E4-8BEA-CBB94994AAD9}"/>
    <dgm:cxn modelId="{D644FF63-B541-4276-9BB9-F609A56662FD}" srcId="{9DDB1B2C-6BB9-42DE-883E-5BBBD1D633A0}" destId="{F99BC0EB-B1A3-4D9B-A299-8C4A93AF7A61}" srcOrd="3" destOrd="0" parTransId="{8D761FAE-EA79-49ED-AA13-824D721AAC1E}" sibTransId="{CC160365-F6CB-41B9-9D60-C53AD2712D7C}"/>
    <dgm:cxn modelId="{8EE5F8DF-E10A-4D00-A1A6-288688D652FB}" type="presOf" srcId="{9DDB1B2C-6BB9-42DE-883E-5BBBD1D633A0}" destId="{76B87152-C220-45D5-9654-1A4725B9E77F}" srcOrd="0" destOrd="0" presId="urn:microsoft.com/office/officeart/2008/layout/LinedList"/>
    <dgm:cxn modelId="{3672E182-1147-4786-A9B0-E3B61FFE2E7B}" srcId="{9DDB1B2C-6BB9-42DE-883E-5BBBD1D633A0}" destId="{6C0B0ECF-769D-48C5-BCC1-D3F1F37478FD}" srcOrd="2" destOrd="0" parTransId="{2F4D6DAE-FE95-4F50-8E6B-348CF5E2A47B}" sibTransId="{B700611B-DAA1-47A5-BA54-8DAC1671771E}"/>
    <dgm:cxn modelId="{DA7873DA-E883-4147-B0A2-13936C802CD8}" type="presOf" srcId="{EAAE6B47-C840-4D12-8FD5-3D87F4A3F72F}" destId="{800B0D78-7999-480B-8915-6AB58FC047F8}" srcOrd="0" destOrd="0" presId="urn:microsoft.com/office/officeart/2008/layout/LinedList"/>
    <dgm:cxn modelId="{B0D379C2-6B22-4295-AB7D-E163A5CEE143}" type="presOf" srcId="{F99BC0EB-B1A3-4D9B-A299-8C4A93AF7A61}" destId="{BC1FB3C3-2507-4157-A4F9-7961C139E6B1}" srcOrd="0" destOrd="0" presId="urn:microsoft.com/office/officeart/2008/layout/LinedList"/>
    <dgm:cxn modelId="{C0F7DC62-97E7-4295-9CFC-F560B995D696}" srcId="{9DDB1B2C-6BB9-42DE-883E-5BBBD1D633A0}" destId="{7D1D109D-DC65-4C48-A50C-DB8700F6ED7F}" srcOrd="1" destOrd="0" parTransId="{814C46C7-F525-4FB7-A010-B36E9EC4B43E}" sibTransId="{11FC5287-1255-4B6E-9783-0085D47836DE}"/>
    <dgm:cxn modelId="{C2211589-3464-4DAA-9EB9-DC96A9703036}" srcId="{9DDB1B2C-6BB9-42DE-883E-5BBBD1D633A0}" destId="{EAAE6B47-C840-4D12-8FD5-3D87F4A3F72F}" srcOrd="8" destOrd="0" parTransId="{A3EA000C-C540-416B-AAA0-27D8886EC26E}" sibTransId="{B0168108-A7F6-492B-9D8B-53D2B9E58748}"/>
    <dgm:cxn modelId="{520DFD03-FDA1-4284-885B-A3A1F99D6EF3}" type="presOf" srcId="{6C8E4C8D-38F8-42FC-B3AE-7AAA8F2AA0FB}" destId="{6B566B25-3DAF-4E99-A858-71C4D45EB281}" srcOrd="0" destOrd="0" presId="urn:microsoft.com/office/officeart/2008/layout/LinedList"/>
    <dgm:cxn modelId="{24F1A978-9FB5-475B-91F4-81A693540437}" type="presOf" srcId="{2BAC0D1E-91A6-483B-B3EF-AAAB1DF9301D}" destId="{40FB2E92-67B1-4858-B8F1-9B0D9463D366}" srcOrd="0" destOrd="0" presId="urn:microsoft.com/office/officeart/2008/layout/LinedList"/>
    <dgm:cxn modelId="{4BFE5DAC-BA59-4FBA-A7C0-C632829998E8}" srcId="{9DDB1B2C-6BB9-42DE-883E-5BBBD1D633A0}" destId="{6C8E4C8D-38F8-42FC-B3AE-7AAA8F2AA0FB}" srcOrd="5" destOrd="0" parTransId="{A5C5E27B-6E78-4916-BA79-A1ABD02C4732}" sibTransId="{B4918BF3-12CE-4C0B-8D01-D48A1DC452F5}"/>
    <dgm:cxn modelId="{4B839094-7316-4D90-BAF7-69A6472786D3}" type="presOf" srcId="{830D9BC9-60E2-49A2-A2CB-1CBA6AA305E1}" destId="{F97995BB-765C-40EF-A604-D241480F619F}" srcOrd="0" destOrd="0" presId="urn:microsoft.com/office/officeart/2008/layout/LinedList"/>
    <dgm:cxn modelId="{780CEBDA-A04D-4DCA-A5CE-91334E11CF07}" type="presOf" srcId="{7D1D109D-DC65-4C48-A50C-DB8700F6ED7F}" destId="{D7E5A35B-3FC0-4489-B995-63967F3EA668}" srcOrd="0" destOrd="0" presId="urn:microsoft.com/office/officeart/2008/layout/LinedList"/>
    <dgm:cxn modelId="{D83EBE65-F887-4657-AB25-3F8EB969BDC9}" srcId="{9DDB1B2C-6BB9-42DE-883E-5BBBD1D633A0}" destId="{04C6B729-3DF3-4DDA-9DB9-0F040D3B5530}" srcOrd="7" destOrd="0" parTransId="{42045BBB-903C-4A99-8FCD-81B4206B7804}" sibTransId="{99AA96E0-A30D-4EE2-B357-FDF3ABB9C189}"/>
    <dgm:cxn modelId="{009CB908-AF79-4A63-AC36-50C5882E62E9}" srcId="{9DDB1B2C-6BB9-42DE-883E-5BBBD1D633A0}" destId="{248A24F3-EDE7-4D02-BCBB-A5EE522237EB}" srcOrd="0" destOrd="0" parTransId="{11A407BC-7F90-400D-950F-54A307E4E69C}" sibTransId="{6FF5F1D9-A89F-4F69-A73F-ABC804828A37}"/>
    <dgm:cxn modelId="{3C105621-17B1-4783-A13D-1362F8AD7269}" type="presOf" srcId="{C010BAD2-BD1E-47E9-94AF-2F97033FDE64}" destId="{14B546B4-6816-4F0C-B3F7-C580A9241CEC}" srcOrd="0" destOrd="0" presId="urn:microsoft.com/office/officeart/2008/layout/LinedList"/>
    <dgm:cxn modelId="{E69922F6-9F5D-4C3C-A24F-2C294B0E944B}" type="presOf" srcId="{04C6B729-3DF3-4DDA-9DB9-0F040D3B5530}" destId="{61585DDE-F69E-4F5E-9D22-548F1C8AA690}" srcOrd="0" destOrd="0" presId="urn:microsoft.com/office/officeart/2008/layout/LinedList"/>
    <dgm:cxn modelId="{B8C07F65-7EAD-4312-B414-4B1CCD4F35A1}" srcId="{9DDB1B2C-6BB9-42DE-883E-5BBBD1D633A0}" destId="{60DE6209-9824-4FEC-99EE-07740AE1271A}" srcOrd="9" destOrd="0" parTransId="{38604A32-15FD-44C3-8E18-9C0C7DCC4D13}" sibTransId="{F9594B53-0E2B-482A-B836-0AEE7D811E09}"/>
    <dgm:cxn modelId="{812C1EA8-4900-44C6-8016-ED0002B94982}" type="presOf" srcId="{6C0B0ECF-769D-48C5-BCC1-D3F1F37478FD}" destId="{C26F611C-7FBA-4F2F-AC2F-84268DB43597}" srcOrd="0" destOrd="0" presId="urn:microsoft.com/office/officeart/2008/layout/LinedList"/>
    <dgm:cxn modelId="{0DE02B4E-9645-46A9-87E0-2DD3A9FEA2F8}" type="presOf" srcId="{248A24F3-EDE7-4D02-BCBB-A5EE522237EB}" destId="{CE54E031-0A28-4852-8AC9-C83145D8CD75}" srcOrd="0" destOrd="0" presId="urn:microsoft.com/office/officeart/2008/layout/LinedList"/>
    <dgm:cxn modelId="{762BE255-7B23-4CF1-A357-0081B6417BF4}" srcId="{9DDB1B2C-6BB9-42DE-883E-5BBBD1D633A0}" destId="{830D9BC9-60E2-49A2-A2CB-1CBA6AA305E1}" srcOrd="4" destOrd="0" parTransId="{86491F10-AA25-4622-A27F-A335979CB43E}" sibTransId="{91C413C8-B4E7-45A8-8D4D-561781F83EBB}"/>
    <dgm:cxn modelId="{E9233396-02EB-44CF-83A0-F528F3FC1DBA}" type="presParOf" srcId="{76B87152-C220-45D5-9654-1A4725B9E77F}" destId="{3D7CD902-B40F-4651-A609-4E5C4A2A46E8}" srcOrd="0" destOrd="0" presId="urn:microsoft.com/office/officeart/2008/layout/LinedList"/>
    <dgm:cxn modelId="{F1AF4955-B26A-48B1-97D7-F342F61FA1A2}" type="presParOf" srcId="{76B87152-C220-45D5-9654-1A4725B9E77F}" destId="{FB138D62-E965-4808-8B94-6FF8ED571B28}" srcOrd="1" destOrd="0" presId="urn:microsoft.com/office/officeart/2008/layout/LinedList"/>
    <dgm:cxn modelId="{BE5BC1EC-C2F4-4E47-9E2F-A8827F334DC6}" type="presParOf" srcId="{FB138D62-E965-4808-8B94-6FF8ED571B28}" destId="{CE54E031-0A28-4852-8AC9-C83145D8CD75}" srcOrd="0" destOrd="0" presId="urn:microsoft.com/office/officeart/2008/layout/LinedList"/>
    <dgm:cxn modelId="{60B9FEEC-FF33-4313-88C2-3FD03A279E77}" type="presParOf" srcId="{FB138D62-E965-4808-8B94-6FF8ED571B28}" destId="{5361C6DA-7B10-4188-B60E-A8ECC6397BAD}" srcOrd="1" destOrd="0" presId="urn:microsoft.com/office/officeart/2008/layout/LinedList"/>
    <dgm:cxn modelId="{6BB38C5C-6FFD-42D1-81D5-F5E92B25A490}" type="presParOf" srcId="{76B87152-C220-45D5-9654-1A4725B9E77F}" destId="{CA6B3B7A-3F5A-4EDD-AB05-308069759F7B}" srcOrd="2" destOrd="0" presId="urn:microsoft.com/office/officeart/2008/layout/LinedList"/>
    <dgm:cxn modelId="{E347B2AE-CBD4-4BEC-B191-D1A8647CF15F}" type="presParOf" srcId="{76B87152-C220-45D5-9654-1A4725B9E77F}" destId="{9DFCF25B-A19A-4F89-86D9-B6E20CA4A6FE}" srcOrd="3" destOrd="0" presId="urn:microsoft.com/office/officeart/2008/layout/LinedList"/>
    <dgm:cxn modelId="{773481D1-4058-46D1-8AE7-502BC6CB7F1A}" type="presParOf" srcId="{9DFCF25B-A19A-4F89-86D9-B6E20CA4A6FE}" destId="{D7E5A35B-3FC0-4489-B995-63967F3EA668}" srcOrd="0" destOrd="0" presId="urn:microsoft.com/office/officeart/2008/layout/LinedList"/>
    <dgm:cxn modelId="{CE40B5F1-D868-4BDD-8EA6-1E03AECEE49B}" type="presParOf" srcId="{9DFCF25B-A19A-4F89-86D9-B6E20CA4A6FE}" destId="{0CEA4EE1-9767-4A03-8535-415D585C021E}" srcOrd="1" destOrd="0" presId="urn:microsoft.com/office/officeart/2008/layout/LinedList"/>
    <dgm:cxn modelId="{3DC682F1-6B9C-465A-96C2-019625657278}" type="presParOf" srcId="{76B87152-C220-45D5-9654-1A4725B9E77F}" destId="{82332757-913E-4F5D-9A82-5961E1125D3F}" srcOrd="4" destOrd="0" presId="urn:microsoft.com/office/officeart/2008/layout/LinedList"/>
    <dgm:cxn modelId="{4320A01B-8A36-4105-AD2A-649324D6DF17}" type="presParOf" srcId="{76B87152-C220-45D5-9654-1A4725B9E77F}" destId="{AA5AACDE-5338-4C4A-A3F4-C84F51C6DDD8}" srcOrd="5" destOrd="0" presId="urn:microsoft.com/office/officeart/2008/layout/LinedList"/>
    <dgm:cxn modelId="{4BE1AE54-851D-45FA-AF4E-FE907D1BCB1A}" type="presParOf" srcId="{AA5AACDE-5338-4C4A-A3F4-C84F51C6DDD8}" destId="{C26F611C-7FBA-4F2F-AC2F-84268DB43597}" srcOrd="0" destOrd="0" presId="urn:microsoft.com/office/officeart/2008/layout/LinedList"/>
    <dgm:cxn modelId="{C99E1AFC-9F65-4716-B891-DCE547B9D2DC}" type="presParOf" srcId="{AA5AACDE-5338-4C4A-A3F4-C84F51C6DDD8}" destId="{E9398A36-7A3B-4A7E-A297-4BE4BF61290E}" srcOrd="1" destOrd="0" presId="urn:microsoft.com/office/officeart/2008/layout/LinedList"/>
    <dgm:cxn modelId="{29277D26-333F-42A8-9590-887536CE9575}" type="presParOf" srcId="{76B87152-C220-45D5-9654-1A4725B9E77F}" destId="{8117EF56-94F3-4B24-95B5-B401F62D8D06}" srcOrd="6" destOrd="0" presId="urn:microsoft.com/office/officeart/2008/layout/LinedList"/>
    <dgm:cxn modelId="{AF8EE97F-BB58-4D48-AD09-785A59549D09}" type="presParOf" srcId="{76B87152-C220-45D5-9654-1A4725B9E77F}" destId="{04AB1DB5-D976-4198-8566-4EC114307D0F}" srcOrd="7" destOrd="0" presId="urn:microsoft.com/office/officeart/2008/layout/LinedList"/>
    <dgm:cxn modelId="{9FE81636-A10F-4588-8006-769712A6F00B}" type="presParOf" srcId="{04AB1DB5-D976-4198-8566-4EC114307D0F}" destId="{BC1FB3C3-2507-4157-A4F9-7961C139E6B1}" srcOrd="0" destOrd="0" presId="urn:microsoft.com/office/officeart/2008/layout/LinedList"/>
    <dgm:cxn modelId="{FAB2BD3C-6ECC-4290-9D06-E3B5D123AF9B}" type="presParOf" srcId="{04AB1DB5-D976-4198-8566-4EC114307D0F}" destId="{DF11E39A-9958-4982-A3D8-91B9BC4483D8}" srcOrd="1" destOrd="0" presId="urn:microsoft.com/office/officeart/2008/layout/LinedList"/>
    <dgm:cxn modelId="{C17C3510-4992-48E3-9995-4C81983FD07D}" type="presParOf" srcId="{76B87152-C220-45D5-9654-1A4725B9E77F}" destId="{66FE5EC2-5360-4AF3-976B-9DAAA2C8A0E4}" srcOrd="8" destOrd="0" presId="urn:microsoft.com/office/officeart/2008/layout/LinedList"/>
    <dgm:cxn modelId="{97C7C49B-8173-4A25-A764-BD1F36D86B0B}" type="presParOf" srcId="{76B87152-C220-45D5-9654-1A4725B9E77F}" destId="{3444F0BF-83B8-4E2E-84B0-7707278523E7}" srcOrd="9" destOrd="0" presId="urn:microsoft.com/office/officeart/2008/layout/LinedList"/>
    <dgm:cxn modelId="{695CEEC1-9422-49AC-AD96-17FBF00BEB38}" type="presParOf" srcId="{3444F0BF-83B8-4E2E-84B0-7707278523E7}" destId="{F97995BB-765C-40EF-A604-D241480F619F}" srcOrd="0" destOrd="0" presId="urn:microsoft.com/office/officeart/2008/layout/LinedList"/>
    <dgm:cxn modelId="{47188CAC-B411-447C-8D75-2801A2A07EEB}" type="presParOf" srcId="{3444F0BF-83B8-4E2E-84B0-7707278523E7}" destId="{594BFF3C-F8B9-45FD-8EE4-BE94661D5DB4}" srcOrd="1" destOrd="0" presId="urn:microsoft.com/office/officeart/2008/layout/LinedList"/>
    <dgm:cxn modelId="{9BD71EA4-141F-4E49-B907-98B79C004069}" type="presParOf" srcId="{76B87152-C220-45D5-9654-1A4725B9E77F}" destId="{0FC053A9-306D-48E8-B863-8A65F75492B1}" srcOrd="10" destOrd="0" presId="urn:microsoft.com/office/officeart/2008/layout/LinedList"/>
    <dgm:cxn modelId="{278D76DB-4930-4D0C-900C-AAF0F80F4F0A}" type="presParOf" srcId="{76B87152-C220-45D5-9654-1A4725B9E77F}" destId="{3929CBBB-CC2B-4884-B4CA-B8D183C25343}" srcOrd="11" destOrd="0" presId="urn:microsoft.com/office/officeart/2008/layout/LinedList"/>
    <dgm:cxn modelId="{2F8088E6-C4E3-4813-8762-FF94D248D35B}" type="presParOf" srcId="{3929CBBB-CC2B-4884-B4CA-B8D183C25343}" destId="{6B566B25-3DAF-4E99-A858-71C4D45EB281}" srcOrd="0" destOrd="0" presId="urn:microsoft.com/office/officeart/2008/layout/LinedList"/>
    <dgm:cxn modelId="{118B88F5-B9A8-4EAB-AB7E-BD396B659518}" type="presParOf" srcId="{3929CBBB-CC2B-4884-B4CA-B8D183C25343}" destId="{33927EBA-2612-487C-BDC8-1F107C38CD10}" srcOrd="1" destOrd="0" presId="urn:microsoft.com/office/officeart/2008/layout/LinedList"/>
    <dgm:cxn modelId="{CCE7873B-06B8-4FB8-A2BB-AA1A0885F9AC}" type="presParOf" srcId="{76B87152-C220-45D5-9654-1A4725B9E77F}" destId="{49051C24-1ADA-4A54-84AB-1B33221829F9}" srcOrd="12" destOrd="0" presId="urn:microsoft.com/office/officeart/2008/layout/LinedList"/>
    <dgm:cxn modelId="{2E109981-50BA-4A66-B8AC-5F13D9BD2F20}" type="presParOf" srcId="{76B87152-C220-45D5-9654-1A4725B9E77F}" destId="{CA1DD7B0-DEA4-48F1-8679-DE9038F3B38B}" srcOrd="13" destOrd="0" presId="urn:microsoft.com/office/officeart/2008/layout/LinedList"/>
    <dgm:cxn modelId="{75297DA8-AC13-4D38-A8A1-861C042F0E6B}" type="presParOf" srcId="{CA1DD7B0-DEA4-48F1-8679-DE9038F3B38B}" destId="{40FB2E92-67B1-4858-B8F1-9B0D9463D366}" srcOrd="0" destOrd="0" presId="urn:microsoft.com/office/officeart/2008/layout/LinedList"/>
    <dgm:cxn modelId="{D927BDD3-9A09-4399-A2E2-144C5A61FC97}" type="presParOf" srcId="{CA1DD7B0-DEA4-48F1-8679-DE9038F3B38B}" destId="{CDF7F5AD-78BD-4525-BB73-F914A62094C9}" srcOrd="1" destOrd="0" presId="urn:microsoft.com/office/officeart/2008/layout/LinedList"/>
    <dgm:cxn modelId="{6EF2DBDB-D054-4ACE-BFC4-5345F758B07D}" type="presParOf" srcId="{76B87152-C220-45D5-9654-1A4725B9E77F}" destId="{45DA7C79-383A-47B2-9536-668111F9D1EE}" srcOrd="14" destOrd="0" presId="urn:microsoft.com/office/officeart/2008/layout/LinedList"/>
    <dgm:cxn modelId="{DE9FE252-AAED-4029-81FF-3ADAB7A94BE9}" type="presParOf" srcId="{76B87152-C220-45D5-9654-1A4725B9E77F}" destId="{DC0A6D5F-D5CD-4B16-A329-39AD9B437C69}" srcOrd="15" destOrd="0" presId="urn:microsoft.com/office/officeart/2008/layout/LinedList"/>
    <dgm:cxn modelId="{53FA9153-F47E-4D2E-B2C3-FC1F37E33B19}" type="presParOf" srcId="{DC0A6D5F-D5CD-4B16-A329-39AD9B437C69}" destId="{61585DDE-F69E-4F5E-9D22-548F1C8AA690}" srcOrd="0" destOrd="0" presId="urn:microsoft.com/office/officeart/2008/layout/LinedList"/>
    <dgm:cxn modelId="{C3ECF644-94FE-4E2E-839E-062D04E8DA75}" type="presParOf" srcId="{DC0A6D5F-D5CD-4B16-A329-39AD9B437C69}" destId="{BB6EA9D7-983C-4759-BFBF-B3B697353678}" srcOrd="1" destOrd="0" presId="urn:microsoft.com/office/officeart/2008/layout/LinedList"/>
    <dgm:cxn modelId="{0801CA62-55B0-4B05-91AD-16E9E292FE8D}" type="presParOf" srcId="{76B87152-C220-45D5-9654-1A4725B9E77F}" destId="{70E8DDEE-90D8-44E5-B7FF-9C9CCB9D54D3}" srcOrd="16" destOrd="0" presId="urn:microsoft.com/office/officeart/2008/layout/LinedList"/>
    <dgm:cxn modelId="{4AADDB90-0B65-4C3F-95D0-1F8DCA75FE6D}" type="presParOf" srcId="{76B87152-C220-45D5-9654-1A4725B9E77F}" destId="{874F4CAE-9B5D-4F82-AD91-FA6AB15EF471}" srcOrd="17" destOrd="0" presId="urn:microsoft.com/office/officeart/2008/layout/LinedList"/>
    <dgm:cxn modelId="{B08A9C6F-FC5D-4E84-9326-92FA2EE2A231}" type="presParOf" srcId="{874F4CAE-9B5D-4F82-AD91-FA6AB15EF471}" destId="{800B0D78-7999-480B-8915-6AB58FC047F8}" srcOrd="0" destOrd="0" presId="urn:microsoft.com/office/officeart/2008/layout/LinedList"/>
    <dgm:cxn modelId="{64F86C54-98DA-4D84-B3FB-5B0C31D2B46F}" type="presParOf" srcId="{874F4CAE-9B5D-4F82-AD91-FA6AB15EF471}" destId="{12BE5389-5F6C-42CA-8077-03BA48438CA2}" srcOrd="1" destOrd="0" presId="urn:microsoft.com/office/officeart/2008/layout/LinedList"/>
    <dgm:cxn modelId="{26FA337E-199A-4704-98B3-98F44E26397A}" type="presParOf" srcId="{76B87152-C220-45D5-9654-1A4725B9E77F}" destId="{B4EDA88D-0002-4818-88D3-50FA77352E43}" srcOrd="18" destOrd="0" presId="urn:microsoft.com/office/officeart/2008/layout/LinedList"/>
    <dgm:cxn modelId="{212FD800-D537-469A-B2AA-CB3DDBF07634}" type="presParOf" srcId="{76B87152-C220-45D5-9654-1A4725B9E77F}" destId="{4BC824E5-229C-4B24-8989-A07CD3BFF580}" srcOrd="19" destOrd="0" presId="urn:microsoft.com/office/officeart/2008/layout/LinedList"/>
    <dgm:cxn modelId="{427FCF67-2BD4-40CE-B67C-059411BEE482}" type="presParOf" srcId="{4BC824E5-229C-4B24-8989-A07CD3BFF580}" destId="{AFF55D31-3CA2-439C-B0D8-28AD0178E139}" srcOrd="0" destOrd="0" presId="urn:microsoft.com/office/officeart/2008/layout/LinedList"/>
    <dgm:cxn modelId="{5720C9EA-CF1C-48FE-BDCC-4075D51ADA68}" type="presParOf" srcId="{4BC824E5-229C-4B24-8989-A07CD3BFF580}" destId="{387841B4-66A8-433D-AC95-CF9F09F5DFC7}" srcOrd="1" destOrd="0" presId="urn:microsoft.com/office/officeart/2008/layout/LinedList"/>
    <dgm:cxn modelId="{376AEFA5-1973-4C3F-A067-DCA40FE025A7}" type="presParOf" srcId="{76B87152-C220-45D5-9654-1A4725B9E77F}" destId="{7B251023-AFFE-48E1-95D0-E438B6E11BDB}" srcOrd="20" destOrd="0" presId="urn:microsoft.com/office/officeart/2008/layout/LinedList"/>
    <dgm:cxn modelId="{7ED64810-F113-4808-934A-0122E95C7CCC}" type="presParOf" srcId="{76B87152-C220-45D5-9654-1A4725B9E77F}" destId="{1DBF2350-87A5-4627-9A2B-AA179D30C127}" srcOrd="21" destOrd="0" presId="urn:microsoft.com/office/officeart/2008/layout/LinedList"/>
    <dgm:cxn modelId="{1EF87222-FBB7-4839-ACEC-D0142FCC884B}" type="presParOf" srcId="{1DBF2350-87A5-4627-9A2B-AA179D30C127}" destId="{14B546B4-6816-4F0C-B3F7-C580A9241CEC}" srcOrd="0" destOrd="0" presId="urn:microsoft.com/office/officeart/2008/layout/LinedList"/>
    <dgm:cxn modelId="{33CD790F-EC9E-41AA-81AC-2E14F19EFBFF}" type="presParOf" srcId="{1DBF2350-87A5-4627-9A2B-AA179D30C127}" destId="{49BF6F15-508E-41AE-BA19-4F21DAC43C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B4566D-6F19-4B91-AA7A-3F51B296EAC5}" type="doc">
      <dgm:prSet loTypeId="urn:microsoft.com/office/officeart/2005/8/layout/hierarchy3" loCatId="hierarchy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F367F6FB-F2FE-4C67-9991-D43E39FE8902}">
      <dgm:prSet phldrT="[Text]" phldr="0"/>
      <dgm:spPr/>
      <dgm:t>
        <a:bodyPr/>
        <a:lstStyle/>
        <a:p>
          <a:pPr rtl="0"/>
          <a:r>
            <a:rPr lang="en-CA" dirty="0">
              <a:latin typeface="Arial"/>
              <a:cs typeface="Arial"/>
            </a:rPr>
            <a:t> Best model sources</a:t>
          </a:r>
        </a:p>
      </dgm:t>
    </dgm:pt>
    <dgm:pt modelId="{C45512D7-A2AC-412E-8C3C-0B522EACD802}" type="parTrans" cxnId="{57F24022-F825-477A-B70A-7AD7657CF6FF}">
      <dgm:prSet/>
      <dgm:spPr/>
      <dgm:t>
        <a:bodyPr/>
        <a:lstStyle/>
        <a:p>
          <a:endParaRPr lang="en-US"/>
        </a:p>
      </dgm:t>
    </dgm:pt>
    <dgm:pt modelId="{8A9BC0B2-F674-46CD-94A0-DCC5CF172410}" type="sibTrans" cxnId="{57F24022-F825-477A-B70A-7AD7657CF6FF}">
      <dgm:prSet/>
      <dgm:spPr/>
      <dgm:t>
        <a:bodyPr/>
        <a:lstStyle/>
        <a:p>
          <a:endParaRPr lang="en-US"/>
        </a:p>
      </dgm:t>
    </dgm:pt>
    <dgm:pt modelId="{89483D02-A54B-426B-B975-C6798BF310C8}">
      <dgm:prSet phldrT="[Text]" phldr="0"/>
      <dgm:spPr/>
      <dgm:t>
        <a:bodyPr/>
        <a:lstStyle/>
        <a:p>
          <a:pPr rtl="0"/>
          <a:r>
            <a:rPr lang="en-CA" dirty="0">
              <a:latin typeface="Arial"/>
              <a:cs typeface="Arial"/>
            </a:rPr>
            <a:t>Hugging Face</a:t>
          </a:r>
        </a:p>
      </dgm:t>
    </dgm:pt>
    <dgm:pt modelId="{1E8CD0FC-7FD7-4B92-BE7F-3CBBDEB2307F}" type="parTrans" cxnId="{8F0DBBA9-F1C5-4A7E-8DA0-079C4E9C8FE1}">
      <dgm:prSet/>
      <dgm:spPr/>
      <dgm:t>
        <a:bodyPr/>
        <a:lstStyle/>
        <a:p>
          <a:endParaRPr lang="en-US"/>
        </a:p>
      </dgm:t>
    </dgm:pt>
    <dgm:pt modelId="{57EFAEFC-EA8C-48BF-8769-BC8E4D54DD01}" type="sibTrans" cxnId="{8F0DBBA9-F1C5-4A7E-8DA0-079C4E9C8FE1}">
      <dgm:prSet/>
      <dgm:spPr/>
      <dgm:t>
        <a:bodyPr/>
        <a:lstStyle/>
        <a:p>
          <a:endParaRPr lang="en-US"/>
        </a:p>
      </dgm:t>
    </dgm:pt>
    <dgm:pt modelId="{4AC7C9CB-AF59-4044-BF84-D1FE839B309F}">
      <dgm:prSet phldrT="[Text]" phldr="0"/>
      <dgm:spPr/>
      <dgm:t>
        <a:bodyPr/>
        <a:lstStyle/>
        <a:p>
          <a:pPr rtl="0"/>
          <a:r>
            <a:rPr lang="en-CA" dirty="0">
              <a:latin typeface="Arial"/>
              <a:cs typeface="Arial"/>
            </a:rPr>
            <a:t>Papers with Code</a:t>
          </a:r>
        </a:p>
      </dgm:t>
    </dgm:pt>
    <dgm:pt modelId="{9D69584B-F14F-44B5-B8C8-3D46FE08D2B5}" type="parTrans" cxnId="{E7BD647A-8382-4DFA-90A1-FD86C669AE9F}">
      <dgm:prSet/>
      <dgm:spPr/>
      <dgm:t>
        <a:bodyPr/>
        <a:lstStyle/>
        <a:p>
          <a:endParaRPr lang="en-US"/>
        </a:p>
      </dgm:t>
    </dgm:pt>
    <dgm:pt modelId="{C886B2F1-23E3-4BAF-9568-CC445BED57D7}" type="sibTrans" cxnId="{E7BD647A-8382-4DFA-90A1-FD86C669AE9F}">
      <dgm:prSet/>
      <dgm:spPr/>
      <dgm:t>
        <a:bodyPr/>
        <a:lstStyle/>
        <a:p>
          <a:endParaRPr lang="en-US"/>
        </a:p>
      </dgm:t>
    </dgm:pt>
    <dgm:pt modelId="{CC96BF29-2B41-4847-9F5D-4AEDDE07B2FA}">
      <dgm:prSet phldrT="[Text]" phldr="0"/>
      <dgm:spPr/>
      <dgm:t>
        <a:bodyPr/>
        <a:lstStyle/>
        <a:p>
          <a:pPr rtl="0"/>
          <a:r>
            <a:rPr lang="en-CA" dirty="0">
              <a:latin typeface="Arial"/>
              <a:cs typeface="Arial"/>
            </a:rPr>
            <a:t> Best research sources</a:t>
          </a:r>
        </a:p>
      </dgm:t>
    </dgm:pt>
    <dgm:pt modelId="{07C48C2F-DE4B-4616-A348-BAC82E322311}" type="parTrans" cxnId="{B53A1938-3D28-45D0-900E-BDA27A57C67D}">
      <dgm:prSet/>
      <dgm:spPr/>
      <dgm:t>
        <a:bodyPr/>
        <a:lstStyle/>
        <a:p>
          <a:endParaRPr lang="en-US"/>
        </a:p>
      </dgm:t>
    </dgm:pt>
    <dgm:pt modelId="{CA2C5F27-FD1F-4288-A25C-893CFFA1DF73}" type="sibTrans" cxnId="{B53A1938-3D28-45D0-900E-BDA27A57C67D}">
      <dgm:prSet/>
      <dgm:spPr/>
      <dgm:t>
        <a:bodyPr/>
        <a:lstStyle/>
        <a:p>
          <a:endParaRPr lang="en-US"/>
        </a:p>
      </dgm:t>
    </dgm:pt>
    <dgm:pt modelId="{CCFACB07-2C0F-455B-83C9-917CF9580E16}">
      <dgm:prSet phldrT="[Text]" phldr="0"/>
      <dgm:spPr/>
      <dgm:t>
        <a:bodyPr/>
        <a:lstStyle/>
        <a:p>
          <a:pPr rtl="0"/>
          <a:r>
            <a:rPr lang="en-CA" dirty="0">
              <a:latin typeface="Arial"/>
              <a:cs typeface="Arial"/>
            </a:rPr>
            <a:t>Towards Data Science</a:t>
          </a:r>
        </a:p>
      </dgm:t>
    </dgm:pt>
    <dgm:pt modelId="{3BDD1616-FA25-4FC3-9084-AF88C2842DFD}" type="parTrans" cxnId="{A280C7F7-5293-4470-94AC-AD2B31D51696}">
      <dgm:prSet/>
      <dgm:spPr/>
      <dgm:t>
        <a:bodyPr/>
        <a:lstStyle/>
        <a:p>
          <a:endParaRPr lang="en-US"/>
        </a:p>
      </dgm:t>
    </dgm:pt>
    <dgm:pt modelId="{75321FFD-C8F2-4687-859C-EE6F463EE5E0}" type="sibTrans" cxnId="{A280C7F7-5293-4470-94AC-AD2B31D51696}">
      <dgm:prSet/>
      <dgm:spPr/>
      <dgm:t>
        <a:bodyPr/>
        <a:lstStyle/>
        <a:p>
          <a:endParaRPr lang="en-US"/>
        </a:p>
      </dgm:t>
    </dgm:pt>
    <dgm:pt modelId="{68D60344-318C-41AB-AE12-6718320D43E6}">
      <dgm:prSet phldrT="[Text]" phldr="0"/>
      <dgm:spPr/>
      <dgm:t>
        <a:bodyPr/>
        <a:lstStyle/>
        <a:p>
          <a:r>
            <a:rPr lang="en-CA" dirty="0">
              <a:latin typeface="Arial"/>
              <a:cs typeface="Arial"/>
            </a:rPr>
            <a:t>Medium</a:t>
          </a:r>
        </a:p>
      </dgm:t>
    </dgm:pt>
    <dgm:pt modelId="{110714D7-0341-45BC-A3BA-566DB81A5B37}" type="parTrans" cxnId="{8B881819-68A7-4FC3-A0C7-1BB74ED7B2EC}">
      <dgm:prSet/>
      <dgm:spPr/>
      <dgm:t>
        <a:bodyPr/>
        <a:lstStyle/>
        <a:p>
          <a:endParaRPr lang="en-US"/>
        </a:p>
      </dgm:t>
    </dgm:pt>
    <dgm:pt modelId="{0523E3EA-D191-4BC7-9BBD-A7A9A23257B2}" type="sibTrans" cxnId="{8B881819-68A7-4FC3-A0C7-1BB74ED7B2EC}">
      <dgm:prSet/>
      <dgm:spPr/>
      <dgm:t>
        <a:bodyPr/>
        <a:lstStyle/>
        <a:p>
          <a:endParaRPr lang="en-US"/>
        </a:p>
      </dgm:t>
    </dgm:pt>
    <dgm:pt modelId="{B6CC917C-048E-4709-9639-F3B49013BEC7}">
      <dgm:prSet phldr="0"/>
      <dgm:spPr/>
      <dgm:t>
        <a:bodyPr/>
        <a:lstStyle/>
        <a:p>
          <a:r>
            <a:rPr lang="en-CA" dirty="0">
              <a:latin typeface="Arial"/>
              <a:cs typeface="Arial"/>
            </a:rPr>
            <a:t>Kaggle</a:t>
          </a:r>
        </a:p>
      </dgm:t>
    </dgm:pt>
    <dgm:pt modelId="{6FF014FE-9C45-4AE4-B341-4FBB0C8F2989}" type="parTrans" cxnId="{C75165DB-FE1F-42B0-BBB2-28295AAB2FCF}">
      <dgm:prSet/>
      <dgm:spPr/>
      <dgm:t>
        <a:bodyPr/>
        <a:lstStyle/>
        <a:p>
          <a:endParaRPr lang="ru-RU"/>
        </a:p>
      </dgm:t>
    </dgm:pt>
    <dgm:pt modelId="{97CB3D3D-E0EC-4C42-929B-4EE0A8E8747B}" type="sibTrans" cxnId="{C75165DB-FE1F-42B0-BBB2-28295AAB2FCF}">
      <dgm:prSet/>
      <dgm:spPr/>
      <dgm:t>
        <a:bodyPr/>
        <a:lstStyle/>
        <a:p>
          <a:endParaRPr lang="en-US"/>
        </a:p>
      </dgm:t>
    </dgm:pt>
    <dgm:pt modelId="{50427124-F0FC-4ABF-AA3B-1604EEF11C74}" type="pres">
      <dgm:prSet presAssocID="{BEB4566D-6F19-4B91-AA7A-3F51B296EAC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ACADA683-4979-4E11-AC65-24C41FF62357}" type="pres">
      <dgm:prSet presAssocID="{F367F6FB-F2FE-4C67-9991-D43E39FE8902}" presName="root" presStyleCnt="0"/>
      <dgm:spPr/>
    </dgm:pt>
    <dgm:pt modelId="{986194E2-9ACC-4C4C-9210-37FE1ACBEB3F}" type="pres">
      <dgm:prSet presAssocID="{F367F6FB-F2FE-4C67-9991-D43E39FE8902}" presName="rootComposite" presStyleCnt="0"/>
      <dgm:spPr/>
    </dgm:pt>
    <dgm:pt modelId="{C2436786-F962-4115-B8EB-0EE6AEF68725}" type="pres">
      <dgm:prSet presAssocID="{F367F6FB-F2FE-4C67-9991-D43E39FE8902}" presName="rootText" presStyleLbl="node1" presStyleIdx="0" presStyleCnt="2"/>
      <dgm:spPr/>
      <dgm:t>
        <a:bodyPr/>
        <a:lstStyle/>
        <a:p>
          <a:endParaRPr lang="ru-RU"/>
        </a:p>
      </dgm:t>
    </dgm:pt>
    <dgm:pt modelId="{1FDB56D5-6015-4B1B-885C-28F8759602B6}" type="pres">
      <dgm:prSet presAssocID="{F367F6FB-F2FE-4C67-9991-D43E39FE8902}" presName="rootConnector" presStyleLbl="node1" presStyleIdx="0" presStyleCnt="2"/>
      <dgm:spPr/>
      <dgm:t>
        <a:bodyPr/>
        <a:lstStyle/>
        <a:p>
          <a:endParaRPr lang="ru-RU"/>
        </a:p>
      </dgm:t>
    </dgm:pt>
    <dgm:pt modelId="{794FBDB9-5CC1-469E-A53B-D8406961F9B9}" type="pres">
      <dgm:prSet presAssocID="{F367F6FB-F2FE-4C67-9991-D43E39FE8902}" presName="childShape" presStyleCnt="0"/>
      <dgm:spPr/>
    </dgm:pt>
    <dgm:pt modelId="{8BBE6554-4963-4161-8BA2-BEC7B94D1461}" type="pres">
      <dgm:prSet presAssocID="{1E8CD0FC-7FD7-4B92-BE7F-3CBBDEB2307F}" presName="Name13" presStyleLbl="parChTrans1D2" presStyleIdx="0" presStyleCnt="5"/>
      <dgm:spPr/>
      <dgm:t>
        <a:bodyPr/>
        <a:lstStyle/>
        <a:p>
          <a:endParaRPr lang="ru-RU"/>
        </a:p>
      </dgm:t>
    </dgm:pt>
    <dgm:pt modelId="{243140D6-AB3B-4F69-8DAD-DC286954F303}" type="pres">
      <dgm:prSet presAssocID="{89483D02-A54B-426B-B975-C6798BF310C8}" presName="childText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264C24-B3DC-46E6-B398-5C15A1E7C162}" type="pres">
      <dgm:prSet presAssocID="{9D69584B-F14F-44B5-B8C8-3D46FE08D2B5}" presName="Name13" presStyleLbl="parChTrans1D2" presStyleIdx="1" presStyleCnt="5"/>
      <dgm:spPr/>
      <dgm:t>
        <a:bodyPr/>
        <a:lstStyle/>
        <a:p>
          <a:endParaRPr lang="ru-RU"/>
        </a:p>
      </dgm:t>
    </dgm:pt>
    <dgm:pt modelId="{744E64DD-A356-4F1C-8EE0-8D48B11AB304}" type="pres">
      <dgm:prSet presAssocID="{4AC7C9CB-AF59-4044-BF84-D1FE839B309F}" presName="childText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FBBF7FF-F5FB-40BB-9CEF-80BFF4B3F8DE}" type="pres">
      <dgm:prSet presAssocID="{CC96BF29-2B41-4847-9F5D-4AEDDE07B2FA}" presName="root" presStyleCnt="0"/>
      <dgm:spPr/>
    </dgm:pt>
    <dgm:pt modelId="{88F4600D-0417-4635-B7BE-485F1E2E6C4E}" type="pres">
      <dgm:prSet presAssocID="{CC96BF29-2B41-4847-9F5D-4AEDDE07B2FA}" presName="rootComposite" presStyleCnt="0"/>
      <dgm:spPr/>
    </dgm:pt>
    <dgm:pt modelId="{792D1EE8-2E8F-49DB-9D35-202394172907}" type="pres">
      <dgm:prSet presAssocID="{CC96BF29-2B41-4847-9F5D-4AEDDE07B2FA}" presName="rootText" presStyleLbl="node1" presStyleIdx="1" presStyleCnt="2"/>
      <dgm:spPr/>
      <dgm:t>
        <a:bodyPr/>
        <a:lstStyle/>
        <a:p>
          <a:endParaRPr lang="ru-RU"/>
        </a:p>
      </dgm:t>
    </dgm:pt>
    <dgm:pt modelId="{D9B4091E-0AE4-4A4C-A7A6-42419E8F26CF}" type="pres">
      <dgm:prSet presAssocID="{CC96BF29-2B41-4847-9F5D-4AEDDE07B2FA}" presName="rootConnector" presStyleLbl="node1" presStyleIdx="1" presStyleCnt="2"/>
      <dgm:spPr/>
      <dgm:t>
        <a:bodyPr/>
        <a:lstStyle/>
        <a:p>
          <a:endParaRPr lang="ru-RU"/>
        </a:p>
      </dgm:t>
    </dgm:pt>
    <dgm:pt modelId="{F7738185-6EC8-4505-9731-7EDDED62F9A5}" type="pres">
      <dgm:prSet presAssocID="{CC96BF29-2B41-4847-9F5D-4AEDDE07B2FA}" presName="childShape" presStyleCnt="0"/>
      <dgm:spPr/>
    </dgm:pt>
    <dgm:pt modelId="{69C42195-8203-43BB-94B7-3EC807074F78}" type="pres">
      <dgm:prSet presAssocID="{3BDD1616-FA25-4FC3-9084-AF88C2842DFD}" presName="Name13" presStyleLbl="parChTrans1D2" presStyleIdx="2" presStyleCnt="5"/>
      <dgm:spPr/>
      <dgm:t>
        <a:bodyPr/>
        <a:lstStyle/>
        <a:p>
          <a:endParaRPr lang="ru-RU"/>
        </a:p>
      </dgm:t>
    </dgm:pt>
    <dgm:pt modelId="{4A93D746-8CA7-4976-9019-C0C2BAA3C5C4}" type="pres">
      <dgm:prSet presAssocID="{CCFACB07-2C0F-455B-83C9-917CF9580E16}" presName="childText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30891D3-E8F3-4571-923B-A4714F2D7E87}" type="pres">
      <dgm:prSet presAssocID="{110714D7-0341-45BC-A3BA-566DB81A5B37}" presName="Name13" presStyleLbl="parChTrans1D2" presStyleIdx="3" presStyleCnt="5"/>
      <dgm:spPr/>
      <dgm:t>
        <a:bodyPr/>
        <a:lstStyle/>
        <a:p>
          <a:endParaRPr lang="ru-RU"/>
        </a:p>
      </dgm:t>
    </dgm:pt>
    <dgm:pt modelId="{B722DAC7-8652-4518-AF9C-047BD5AD5608}" type="pres">
      <dgm:prSet presAssocID="{68D60344-318C-41AB-AE12-6718320D43E6}" presName="childText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2149218-3E9D-4EDF-BD0A-0669A08A12EF}" type="pres">
      <dgm:prSet presAssocID="{6FF014FE-9C45-4AE4-B341-4FBB0C8F2989}" presName="Name13" presStyleLbl="parChTrans1D2" presStyleIdx="4" presStyleCnt="5"/>
      <dgm:spPr/>
    </dgm:pt>
    <dgm:pt modelId="{E23E04A5-5388-4C1B-92DB-C84CC5D5FEAC}" type="pres">
      <dgm:prSet presAssocID="{B6CC917C-048E-4709-9639-F3B49013BEC7}" presName="childText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F0DBBA9-F1C5-4A7E-8DA0-079C4E9C8FE1}" srcId="{F367F6FB-F2FE-4C67-9991-D43E39FE8902}" destId="{89483D02-A54B-426B-B975-C6798BF310C8}" srcOrd="0" destOrd="0" parTransId="{1E8CD0FC-7FD7-4B92-BE7F-3CBBDEB2307F}" sibTransId="{57EFAEFC-EA8C-48BF-8769-BC8E4D54DD01}"/>
    <dgm:cxn modelId="{EB633849-7B78-48EA-BFAC-8A9D55064AB3}" type="presOf" srcId="{CCFACB07-2C0F-455B-83C9-917CF9580E16}" destId="{4A93D746-8CA7-4976-9019-C0C2BAA3C5C4}" srcOrd="0" destOrd="0" presId="urn:microsoft.com/office/officeart/2005/8/layout/hierarchy3"/>
    <dgm:cxn modelId="{706A03EC-5B67-4489-84DC-4E073952EFA9}" type="presOf" srcId="{F367F6FB-F2FE-4C67-9991-D43E39FE8902}" destId="{1FDB56D5-6015-4B1B-885C-28F8759602B6}" srcOrd="1" destOrd="0" presId="urn:microsoft.com/office/officeart/2005/8/layout/hierarchy3"/>
    <dgm:cxn modelId="{C977FE95-C862-4BD0-8E30-547BB5EF0766}" type="presOf" srcId="{BEB4566D-6F19-4B91-AA7A-3F51B296EAC5}" destId="{50427124-F0FC-4ABF-AA3B-1604EEF11C74}" srcOrd="0" destOrd="0" presId="urn:microsoft.com/office/officeart/2005/8/layout/hierarchy3"/>
    <dgm:cxn modelId="{8B881819-68A7-4FC3-A0C7-1BB74ED7B2EC}" srcId="{CC96BF29-2B41-4847-9F5D-4AEDDE07B2FA}" destId="{68D60344-318C-41AB-AE12-6718320D43E6}" srcOrd="1" destOrd="0" parTransId="{110714D7-0341-45BC-A3BA-566DB81A5B37}" sibTransId="{0523E3EA-D191-4BC7-9BBD-A7A9A23257B2}"/>
    <dgm:cxn modelId="{29CD42DC-5634-4342-AB38-0921D69A1408}" type="presOf" srcId="{CC96BF29-2B41-4847-9F5D-4AEDDE07B2FA}" destId="{D9B4091E-0AE4-4A4C-A7A6-42419E8F26CF}" srcOrd="1" destOrd="0" presId="urn:microsoft.com/office/officeart/2005/8/layout/hierarchy3"/>
    <dgm:cxn modelId="{B53A1938-3D28-45D0-900E-BDA27A57C67D}" srcId="{BEB4566D-6F19-4B91-AA7A-3F51B296EAC5}" destId="{CC96BF29-2B41-4847-9F5D-4AEDDE07B2FA}" srcOrd="1" destOrd="0" parTransId="{07C48C2F-DE4B-4616-A348-BAC82E322311}" sibTransId="{CA2C5F27-FD1F-4288-A25C-893CFFA1DF73}"/>
    <dgm:cxn modelId="{C75165DB-FE1F-42B0-BBB2-28295AAB2FCF}" srcId="{CC96BF29-2B41-4847-9F5D-4AEDDE07B2FA}" destId="{B6CC917C-048E-4709-9639-F3B49013BEC7}" srcOrd="2" destOrd="0" parTransId="{6FF014FE-9C45-4AE4-B341-4FBB0C8F2989}" sibTransId="{97CB3D3D-E0EC-4C42-929B-4EE0A8E8747B}"/>
    <dgm:cxn modelId="{2C899D67-FD46-4658-A5BE-0283F4F7CCEA}" type="presOf" srcId="{1E8CD0FC-7FD7-4B92-BE7F-3CBBDEB2307F}" destId="{8BBE6554-4963-4161-8BA2-BEC7B94D1461}" srcOrd="0" destOrd="0" presId="urn:microsoft.com/office/officeart/2005/8/layout/hierarchy3"/>
    <dgm:cxn modelId="{DC8BCAAA-601D-47EC-AE87-2A86432730A7}" type="presOf" srcId="{4AC7C9CB-AF59-4044-BF84-D1FE839B309F}" destId="{744E64DD-A356-4F1C-8EE0-8D48B11AB304}" srcOrd="0" destOrd="0" presId="urn:microsoft.com/office/officeart/2005/8/layout/hierarchy3"/>
    <dgm:cxn modelId="{8871C2D6-79FA-484B-9727-2A645050086A}" type="presOf" srcId="{6FF014FE-9C45-4AE4-B341-4FBB0C8F2989}" destId="{62149218-3E9D-4EDF-BD0A-0669A08A12EF}" srcOrd="0" destOrd="0" presId="urn:microsoft.com/office/officeart/2005/8/layout/hierarchy3"/>
    <dgm:cxn modelId="{7ADAC09F-5BCD-4190-9CE6-16204AA305BD}" type="presOf" srcId="{68D60344-318C-41AB-AE12-6718320D43E6}" destId="{B722DAC7-8652-4518-AF9C-047BD5AD5608}" srcOrd="0" destOrd="0" presId="urn:microsoft.com/office/officeart/2005/8/layout/hierarchy3"/>
    <dgm:cxn modelId="{EB43E9F7-631C-4003-A277-741E78682ED0}" type="presOf" srcId="{89483D02-A54B-426B-B975-C6798BF310C8}" destId="{243140D6-AB3B-4F69-8DAD-DC286954F303}" srcOrd="0" destOrd="0" presId="urn:microsoft.com/office/officeart/2005/8/layout/hierarchy3"/>
    <dgm:cxn modelId="{849179E3-0115-4CA5-9AE6-13322110EA9E}" type="presOf" srcId="{3BDD1616-FA25-4FC3-9084-AF88C2842DFD}" destId="{69C42195-8203-43BB-94B7-3EC807074F78}" srcOrd="0" destOrd="0" presId="urn:microsoft.com/office/officeart/2005/8/layout/hierarchy3"/>
    <dgm:cxn modelId="{1EF5127A-6C71-4118-AE7D-7753C59BFFAA}" type="presOf" srcId="{9D69584B-F14F-44B5-B8C8-3D46FE08D2B5}" destId="{7B264C24-B3DC-46E6-B398-5C15A1E7C162}" srcOrd="0" destOrd="0" presId="urn:microsoft.com/office/officeart/2005/8/layout/hierarchy3"/>
    <dgm:cxn modelId="{6FCEC72A-EF0E-44CE-8B07-DB0C20EE6521}" type="presOf" srcId="{F367F6FB-F2FE-4C67-9991-D43E39FE8902}" destId="{C2436786-F962-4115-B8EB-0EE6AEF68725}" srcOrd="0" destOrd="0" presId="urn:microsoft.com/office/officeart/2005/8/layout/hierarchy3"/>
    <dgm:cxn modelId="{57F24022-F825-477A-B70A-7AD7657CF6FF}" srcId="{BEB4566D-6F19-4B91-AA7A-3F51B296EAC5}" destId="{F367F6FB-F2FE-4C67-9991-D43E39FE8902}" srcOrd="0" destOrd="0" parTransId="{C45512D7-A2AC-412E-8C3C-0B522EACD802}" sibTransId="{8A9BC0B2-F674-46CD-94A0-DCC5CF172410}"/>
    <dgm:cxn modelId="{88D53211-6A20-4F1D-9065-40CC8B1B1EE9}" type="presOf" srcId="{110714D7-0341-45BC-A3BA-566DB81A5B37}" destId="{630891D3-E8F3-4571-923B-A4714F2D7E87}" srcOrd="0" destOrd="0" presId="urn:microsoft.com/office/officeart/2005/8/layout/hierarchy3"/>
    <dgm:cxn modelId="{DF87EDE5-1B1F-46FF-94CE-24A296F5953B}" type="presOf" srcId="{B6CC917C-048E-4709-9639-F3B49013BEC7}" destId="{E23E04A5-5388-4C1B-92DB-C84CC5D5FEAC}" srcOrd="0" destOrd="0" presId="urn:microsoft.com/office/officeart/2005/8/layout/hierarchy3"/>
    <dgm:cxn modelId="{A280C7F7-5293-4470-94AC-AD2B31D51696}" srcId="{CC96BF29-2B41-4847-9F5D-4AEDDE07B2FA}" destId="{CCFACB07-2C0F-455B-83C9-917CF9580E16}" srcOrd="0" destOrd="0" parTransId="{3BDD1616-FA25-4FC3-9084-AF88C2842DFD}" sibTransId="{75321FFD-C8F2-4687-859C-EE6F463EE5E0}"/>
    <dgm:cxn modelId="{D0B7DBB0-5EAD-46C5-B287-5C93FFC68BB0}" type="presOf" srcId="{CC96BF29-2B41-4847-9F5D-4AEDDE07B2FA}" destId="{792D1EE8-2E8F-49DB-9D35-202394172907}" srcOrd="0" destOrd="0" presId="urn:microsoft.com/office/officeart/2005/8/layout/hierarchy3"/>
    <dgm:cxn modelId="{E7BD647A-8382-4DFA-90A1-FD86C669AE9F}" srcId="{F367F6FB-F2FE-4C67-9991-D43E39FE8902}" destId="{4AC7C9CB-AF59-4044-BF84-D1FE839B309F}" srcOrd="1" destOrd="0" parTransId="{9D69584B-F14F-44B5-B8C8-3D46FE08D2B5}" sibTransId="{C886B2F1-23E3-4BAF-9568-CC445BED57D7}"/>
    <dgm:cxn modelId="{DACB0F45-9E3A-46CB-9CBB-A99929647715}" type="presParOf" srcId="{50427124-F0FC-4ABF-AA3B-1604EEF11C74}" destId="{ACADA683-4979-4E11-AC65-24C41FF62357}" srcOrd="0" destOrd="0" presId="urn:microsoft.com/office/officeart/2005/8/layout/hierarchy3"/>
    <dgm:cxn modelId="{66BF84A3-64DF-489E-B7FB-77797FF7A539}" type="presParOf" srcId="{ACADA683-4979-4E11-AC65-24C41FF62357}" destId="{986194E2-9ACC-4C4C-9210-37FE1ACBEB3F}" srcOrd="0" destOrd="0" presId="urn:microsoft.com/office/officeart/2005/8/layout/hierarchy3"/>
    <dgm:cxn modelId="{4E711CE9-7408-41AB-9D92-BCE9351C392C}" type="presParOf" srcId="{986194E2-9ACC-4C4C-9210-37FE1ACBEB3F}" destId="{C2436786-F962-4115-B8EB-0EE6AEF68725}" srcOrd="0" destOrd="0" presId="urn:microsoft.com/office/officeart/2005/8/layout/hierarchy3"/>
    <dgm:cxn modelId="{25850D7F-EBE5-4C43-8109-21EDBDC061C1}" type="presParOf" srcId="{986194E2-9ACC-4C4C-9210-37FE1ACBEB3F}" destId="{1FDB56D5-6015-4B1B-885C-28F8759602B6}" srcOrd="1" destOrd="0" presId="urn:microsoft.com/office/officeart/2005/8/layout/hierarchy3"/>
    <dgm:cxn modelId="{636571A1-490C-4945-B362-A9EED9BC24BC}" type="presParOf" srcId="{ACADA683-4979-4E11-AC65-24C41FF62357}" destId="{794FBDB9-5CC1-469E-A53B-D8406961F9B9}" srcOrd="1" destOrd="0" presId="urn:microsoft.com/office/officeart/2005/8/layout/hierarchy3"/>
    <dgm:cxn modelId="{5D0DEF5C-1A1A-4908-B93B-8858E4344489}" type="presParOf" srcId="{794FBDB9-5CC1-469E-A53B-D8406961F9B9}" destId="{8BBE6554-4963-4161-8BA2-BEC7B94D1461}" srcOrd="0" destOrd="0" presId="urn:microsoft.com/office/officeart/2005/8/layout/hierarchy3"/>
    <dgm:cxn modelId="{9A9B7E7F-5C61-40D2-91CD-7A37B0013A9F}" type="presParOf" srcId="{794FBDB9-5CC1-469E-A53B-D8406961F9B9}" destId="{243140D6-AB3B-4F69-8DAD-DC286954F303}" srcOrd="1" destOrd="0" presId="urn:microsoft.com/office/officeart/2005/8/layout/hierarchy3"/>
    <dgm:cxn modelId="{D12C8956-DD2A-47A1-BBC8-C629F9926879}" type="presParOf" srcId="{794FBDB9-5CC1-469E-A53B-D8406961F9B9}" destId="{7B264C24-B3DC-46E6-B398-5C15A1E7C162}" srcOrd="2" destOrd="0" presId="urn:microsoft.com/office/officeart/2005/8/layout/hierarchy3"/>
    <dgm:cxn modelId="{4FDF9791-5545-4D2A-AA58-F4878463AAD4}" type="presParOf" srcId="{794FBDB9-5CC1-469E-A53B-D8406961F9B9}" destId="{744E64DD-A356-4F1C-8EE0-8D48B11AB304}" srcOrd="3" destOrd="0" presId="urn:microsoft.com/office/officeart/2005/8/layout/hierarchy3"/>
    <dgm:cxn modelId="{08C1E6C3-BF4A-4A7D-B6A6-22AA829BC4F1}" type="presParOf" srcId="{50427124-F0FC-4ABF-AA3B-1604EEF11C74}" destId="{2FBBF7FF-F5FB-40BB-9CEF-80BFF4B3F8DE}" srcOrd="1" destOrd="0" presId="urn:microsoft.com/office/officeart/2005/8/layout/hierarchy3"/>
    <dgm:cxn modelId="{2E2854D3-3526-4B0B-8252-1D6EFC7F507B}" type="presParOf" srcId="{2FBBF7FF-F5FB-40BB-9CEF-80BFF4B3F8DE}" destId="{88F4600D-0417-4635-B7BE-485F1E2E6C4E}" srcOrd="0" destOrd="0" presId="urn:microsoft.com/office/officeart/2005/8/layout/hierarchy3"/>
    <dgm:cxn modelId="{F01CD416-A3A7-4768-AC7A-EDE4A71A98C0}" type="presParOf" srcId="{88F4600D-0417-4635-B7BE-485F1E2E6C4E}" destId="{792D1EE8-2E8F-49DB-9D35-202394172907}" srcOrd="0" destOrd="0" presId="urn:microsoft.com/office/officeart/2005/8/layout/hierarchy3"/>
    <dgm:cxn modelId="{D0749139-D122-412F-A1D1-5420CD1938F4}" type="presParOf" srcId="{88F4600D-0417-4635-B7BE-485F1E2E6C4E}" destId="{D9B4091E-0AE4-4A4C-A7A6-42419E8F26CF}" srcOrd="1" destOrd="0" presId="urn:microsoft.com/office/officeart/2005/8/layout/hierarchy3"/>
    <dgm:cxn modelId="{201C856A-2D7F-4C76-810F-A5BA242FB4CA}" type="presParOf" srcId="{2FBBF7FF-F5FB-40BB-9CEF-80BFF4B3F8DE}" destId="{F7738185-6EC8-4505-9731-7EDDED62F9A5}" srcOrd="1" destOrd="0" presId="urn:microsoft.com/office/officeart/2005/8/layout/hierarchy3"/>
    <dgm:cxn modelId="{B6E28B6A-AD1A-4AA4-9B78-620010492CD0}" type="presParOf" srcId="{F7738185-6EC8-4505-9731-7EDDED62F9A5}" destId="{69C42195-8203-43BB-94B7-3EC807074F78}" srcOrd="0" destOrd="0" presId="urn:microsoft.com/office/officeart/2005/8/layout/hierarchy3"/>
    <dgm:cxn modelId="{60748118-7886-460B-ADC5-C5958B917DBE}" type="presParOf" srcId="{F7738185-6EC8-4505-9731-7EDDED62F9A5}" destId="{4A93D746-8CA7-4976-9019-C0C2BAA3C5C4}" srcOrd="1" destOrd="0" presId="urn:microsoft.com/office/officeart/2005/8/layout/hierarchy3"/>
    <dgm:cxn modelId="{43A4AED1-DF58-4AD2-A67C-4E6E33D629D9}" type="presParOf" srcId="{F7738185-6EC8-4505-9731-7EDDED62F9A5}" destId="{630891D3-E8F3-4571-923B-A4714F2D7E87}" srcOrd="2" destOrd="0" presId="urn:microsoft.com/office/officeart/2005/8/layout/hierarchy3"/>
    <dgm:cxn modelId="{0891EF15-8438-479C-8888-AF672F5EAEA1}" type="presParOf" srcId="{F7738185-6EC8-4505-9731-7EDDED62F9A5}" destId="{B722DAC7-8652-4518-AF9C-047BD5AD5608}" srcOrd="3" destOrd="0" presId="urn:microsoft.com/office/officeart/2005/8/layout/hierarchy3"/>
    <dgm:cxn modelId="{94E065E0-A1D7-444F-91E4-16DD5D710B72}" type="presParOf" srcId="{F7738185-6EC8-4505-9731-7EDDED62F9A5}" destId="{62149218-3E9D-4EDF-BD0A-0669A08A12EF}" srcOrd="4" destOrd="0" presId="urn:microsoft.com/office/officeart/2005/8/layout/hierarchy3"/>
    <dgm:cxn modelId="{5BF8FF28-0EAD-42B7-9438-29A286BE5BCE}" type="presParOf" srcId="{F7738185-6EC8-4505-9731-7EDDED62F9A5}" destId="{E23E04A5-5388-4C1B-92DB-C84CC5D5FEAC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838D0-B4EB-47B0-A136-97103F88A776}">
      <dsp:nvSpPr>
        <dsp:cNvPr id="0" name=""/>
        <dsp:cNvSpPr/>
      </dsp:nvSpPr>
      <dsp:spPr>
        <a:xfrm>
          <a:off x="0" y="344518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2972D-EFE3-488E-A4AB-6EC17E26F36C}">
      <dsp:nvSpPr>
        <dsp:cNvPr id="0" name=""/>
        <dsp:cNvSpPr/>
      </dsp:nvSpPr>
      <dsp:spPr>
        <a:xfrm>
          <a:off x="525780" y="78838"/>
          <a:ext cx="7360920" cy="5313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>
              <a:latin typeface="Arial"/>
              <a:cs typeface="Arial"/>
            </a:rPr>
            <a:t>USE CASES LLM</a:t>
          </a:r>
        </a:p>
      </dsp:txBody>
      <dsp:txXfrm>
        <a:off x="551719" y="104777"/>
        <a:ext cx="7309042" cy="479482"/>
      </dsp:txXfrm>
    </dsp:sp>
    <dsp:sp modelId="{F09C837E-9132-4485-B95C-770673E4BBA5}">
      <dsp:nvSpPr>
        <dsp:cNvPr id="0" name=""/>
        <dsp:cNvSpPr/>
      </dsp:nvSpPr>
      <dsp:spPr>
        <a:xfrm>
          <a:off x="0" y="1160998"/>
          <a:ext cx="10515600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800" kern="1200">
              <a:latin typeface="Arial"/>
              <a:cs typeface="Arial"/>
            </a:rPr>
            <a:t>TEXT PROCESSING IN LLM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800" kern="1200">
              <a:latin typeface="Arial"/>
              <a:cs typeface="Arial"/>
            </a:rPr>
            <a:t>DECODER - ENCODER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800" kern="1200">
              <a:latin typeface="Arial"/>
              <a:cs typeface="Arial"/>
            </a:rPr>
            <a:t>SELF ATTENTION</a:t>
          </a:r>
        </a:p>
      </dsp:txBody>
      <dsp:txXfrm>
        <a:off x="0" y="1160998"/>
        <a:ext cx="10515600" cy="1304100"/>
      </dsp:txXfrm>
    </dsp:sp>
    <dsp:sp modelId="{C76A9E01-4DED-4C99-8C93-D7C9875796DC}">
      <dsp:nvSpPr>
        <dsp:cNvPr id="0" name=""/>
        <dsp:cNvSpPr/>
      </dsp:nvSpPr>
      <dsp:spPr>
        <a:xfrm>
          <a:off x="525780" y="895318"/>
          <a:ext cx="7360920" cy="5313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>
              <a:latin typeface="Arial"/>
              <a:cs typeface="Arial"/>
            </a:rPr>
            <a:t>TRANSFORMERS KICK OFF</a:t>
          </a:r>
        </a:p>
      </dsp:txBody>
      <dsp:txXfrm>
        <a:off x="551719" y="921257"/>
        <a:ext cx="7309042" cy="479482"/>
      </dsp:txXfrm>
    </dsp:sp>
    <dsp:sp modelId="{6DA88470-6489-492D-808D-050722B1F1CE}">
      <dsp:nvSpPr>
        <dsp:cNvPr id="0" name=""/>
        <dsp:cNvSpPr/>
      </dsp:nvSpPr>
      <dsp:spPr>
        <a:xfrm>
          <a:off x="0" y="2827978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B170B4-A3E7-4ADD-97DE-66E7CA69F0F1}">
      <dsp:nvSpPr>
        <dsp:cNvPr id="0" name=""/>
        <dsp:cNvSpPr/>
      </dsp:nvSpPr>
      <dsp:spPr>
        <a:xfrm>
          <a:off x="525780" y="2562298"/>
          <a:ext cx="7360920" cy="5313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>
              <a:latin typeface="Arial"/>
              <a:cs typeface="Arial"/>
            </a:rPr>
            <a:t>Hugging Face</a:t>
          </a:r>
          <a:endParaRPr lang="en-US" sz="1800" kern="1200">
            <a:latin typeface="Arial"/>
            <a:cs typeface="Arial"/>
          </a:endParaRPr>
        </a:p>
      </dsp:txBody>
      <dsp:txXfrm>
        <a:off x="551719" y="2588237"/>
        <a:ext cx="7309042" cy="479482"/>
      </dsp:txXfrm>
    </dsp:sp>
    <dsp:sp modelId="{E04E1301-2A58-4924-9A7A-ADDC65BE2C28}">
      <dsp:nvSpPr>
        <dsp:cNvPr id="0" name=""/>
        <dsp:cNvSpPr/>
      </dsp:nvSpPr>
      <dsp:spPr>
        <a:xfrm>
          <a:off x="0" y="3644458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D4E96-B506-4EE6-B334-E3A0C78206DE}">
      <dsp:nvSpPr>
        <dsp:cNvPr id="0" name=""/>
        <dsp:cNvSpPr/>
      </dsp:nvSpPr>
      <dsp:spPr>
        <a:xfrm>
          <a:off x="525780" y="3378778"/>
          <a:ext cx="7360920" cy="5313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>
              <a:latin typeface="Arial"/>
              <a:cs typeface="Arial"/>
            </a:rPr>
            <a:t>MODEL TUNNING</a:t>
          </a:r>
        </a:p>
      </dsp:txBody>
      <dsp:txXfrm>
        <a:off x="551719" y="3404717"/>
        <a:ext cx="730904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7CD902-B40F-4651-A609-4E5C4A2A46E8}">
      <dsp:nvSpPr>
        <dsp:cNvPr id="0" name=""/>
        <dsp:cNvSpPr/>
      </dsp:nvSpPr>
      <dsp:spPr>
        <a:xfrm>
          <a:off x="0" y="2443"/>
          <a:ext cx="57150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54E031-0A28-4852-8AC9-C83145D8CD75}">
      <dsp:nvSpPr>
        <dsp:cNvPr id="0" name=""/>
        <dsp:cNvSpPr/>
      </dsp:nvSpPr>
      <dsp:spPr>
        <a:xfrm>
          <a:off x="0" y="2443"/>
          <a:ext cx="5715000" cy="454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>
              <a:latin typeface="Calibri"/>
              <a:cs typeface="Calibri"/>
            </a:rPr>
            <a:t>Text generation</a:t>
          </a:r>
          <a:endParaRPr lang="en-US" sz="2100" kern="1200">
            <a:latin typeface="Calibri"/>
            <a:cs typeface="Calibri"/>
          </a:endParaRPr>
        </a:p>
      </dsp:txBody>
      <dsp:txXfrm>
        <a:off x="0" y="2443"/>
        <a:ext cx="5715000" cy="454536"/>
      </dsp:txXfrm>
    </dsp:sp>
    <dsp:sp modelId="{CA6B3B7A-3F5A-4EDD-AB05-308069759F7B}">
      <dsp:nvSpPr>
        <dsp:cNvPr id="0" name=""/>
        <dsp:cNvSpPr/>
      </dsp:nvSpPr>
      <dsp:spPr>
        <a:xfrm>
          <a:off x="0" y="456980"/>
          <a:ext cx="57150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E5A35B-3FC0-4489-B995-63967F3EA668}">
      <dsp:nvSpPr>
        <dsp:cNvPr id="0" name=""/>
        <dsp:cNvSpPr/>
      </dsp:nvSpPr>
      <dsp:spPr>
        <a:xfrm>
          <a:off x="0" y="456980"/>
          <a:ext cx="5715000" cy="454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>
              <a:latin typeface="Calibri"/>
              <a:cs typeface="Calibri"/>
            </a:rPr>
            <a:t>Conversational AI </a:t>
          </a:r>
          <a:endParaRPr lang="en-US" sz="2100" kern="1200">
            <a:latin typeface="Calibri"/>
            <a:cs typeface="Calibri"/>
          </a:endParaRPr>
        </a:p>
      </dsp:txBody>
      <dsp:txXfrm>
        <a:off x="0" y="456980"/>
        <a:ext cx="5715000" cy="454536"/>
      </dsp:txXfrm>
    </dsp:sp>
    <dsp:sp modelId="{82332757-913E-4F5D-9A82-5961E1125D3F}">
      <dsp:nvSpPr>
        <dsp:cNvPr id="0" name=""/>
        <dsp:cNvSpPr/>
      </dsp:nvSpPr>
      <dsp:spPr>
        <a:xfrm>
          <a:off x="0" y="911517"/>
          <a:ext cx="57150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6F611C-7FBA-4F2F-AC2F-84268DB43597}">
      <dsp:nvSpPr>
        <dsp:cNvPr id="0" name=""/>
        <dsp:cNvSpPr/>
      </dsp:nvSpPr>
      <dsp:spPr>
        <a:xfrm>
          <a:off x="0" y="911517"/>
          <a:ext cx="5715000" cy="454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>
              <a:latin typeface="Calibri"/>
              <a:cs typeface="Calibri"/>
            </a:rPr>
            <a:t>Extraction / Parsing</a:t>
          </a:r>
          <a:endParaRPr lang="en-US" sz="2100" kern="1200">
            <a:latin typeface="Calibri"/>
            <a:cs typeface="Calibri"/>
          </a:endParaRPr>
        </a:p>
      </dsp:txBody>
      <dsp:txXfrm>
        <a:off x="0" y="911517"/>
        <a:ext cx="5715000" cy="454536"/>
      </dsp:txXfrm>
    </dsp:sp>
    <dsp:sp modelId="{8117EF56-94F3-4B24-95B5-B401F62D8D06}">
      <dsp:nvSpPr>
        <dsp:cNvPr id="0" name=""/>
        <dsp:cNvSpPr/>
      </dsp:nvSpPr>
      <dsp:spPr>
        <a:xfrm>
          <a:off x="0" y="1366054"/>
          <a:ext cx="57150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1FB3C3-2507-4157-A4F9-7961C139E6B1}">
      <dsp:nvSpPr>
        <dsp:cNvPr id="0" name=""/>
        <dsp:cNvSpPr/>
      </dsp:nvSpPr>
      <dsp:spPr>
        <a:xfrm>
          <a:off x="0" y="1366054"/>
          <a:ext cx="5715000" cy="454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>
              <a:latin typeface="Calibri"/>
              <a:cs typeface="Calibri"/>
            </a:rPr>
            <a:t>Text Summarization </a:t>
          </a:r>
          <a:endParaRPr lang="en-US" sz="2100" kern="1200">
            <a:latin typeface="Calibri"/>
            <a:cs typeface="Calibri"/>
          </a:endParaRPr>
        </a:p>
      </dsp:txBody>
      <dsp:txXfrm>
        <a:off x="0" y="1366054"/>
        <a:ext cx="5715000" cy="454536"/>
      </dsp:txXfrm>
    </dsp:sp>
    <dsp:sp modelId="{66FE5EC2-5360-4AF3-976B-9DAAA2C8A0E4}">
      <dsp:nvSpPr>
        <dsp:cNvPr id="0" name=""/>
        <dsp:cNvSpPr/>
      </dsp:nvSpPr>
      <dsp:spPr>
        <a:xfrm>
          <a:off x="0" y="1820591"/>
          <a:ext cx="57150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7995BB-765C-40EF-A604-D241480F619F}">
      <dsp:nvSpPr>
        <dsp:cNvPr id="0" name=""/>
        <dsp:cNvSpPr/>
      </dsp:nvSpPr>
      <dsp:spPr>
        <a:xfrm>
          <a:off x="0" y="1820591"/>
          <a:ext cx="5715000" cy="454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>
              <a:latin typeface="Calibri"/>
              <a:cs typeface="Calibri"/>
            </a:rPr>
            <a:t>Text classification</a:t>
          </a:r>
          <a:endParaRPr lang="en-US" sz="2100" kern="1200">
            <a:latin typeface="Calibri"/>
            <a:cs typeface="Calibri"/>
          </a:endParaRPr>
        </a:p>
      </dsp:txBody>
      <dsp:txXfrm>
        <a:off x="0" y="1820591"/>
        <a:ext cx="5715000" cy="454536"/>
      </dsp:txXfrm>
    </dsp:sp>
    <dsp:sp modelId="{0FC053A9-306D-48E8-B863-8A65F75492B1}">
      <dsp:nvSpPr>
        <dsp:cNvPr id="0" name=""/>
        <dsp:cNvSpPr/>
      </dsp:nvSpPr>
      <dsp:spPr>
        <a:xfrm>
          <a:off x="0" y="2275128"/>
          <a:ext cx="57150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566B25-3DAF-4E99-A858-71C4D45EB281}">
      <dsp:nvSpPr>
        <dsp:cNvPr id="0" name=""/>
        <dsp:cNvSpPr/>
      </dsp:nvSpPr>
      <dsp:spPr>
        <a:xfrm>
          <a:off x="0" y="2275128"/>
          <a:ext cx="5715000" cy="454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>
              <a:latin typeface="Calibri"/>
              <a:cs typeface="Calibri"/>
            </a:rPr>
            <a:t>Topic Categorization </a:t>
          </a:r>
          <a:endParaRPr lang="en-US" sz="2100" kern="1200">
            <a:latin typeface="Calibri"/>
            <a:cs typeface="Calibri"/>
          </a:endParaRPr>
        </a:p>
      </dsp:txBody>
      <dsp:txXfrm>
        <a:off x="0" y="2275128"/>
        <a:ext cx="5715000" cy="454536"/>
      </dsp:txXfrm>
    </dsp:sp>
    <dsp:sp modelId="{49051C24-1ADA-4A54-84AB-1B33221829F9}">
      <dsp:nvSpPr>
        <dsp:cNvPr id="0" name=""/>
        <dsp:cNvSpPr/>
      </dsp:nvSpPr>
      <dsp:spPr>
        <a:xfrm>
          <a:off x="0" y="2729665"/>
          <a:ext cx="57150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FB2E92-67B1-4858-B8F1-9B0D9463D366}">
      <dsp:nvSpPr>
        <dsp:cNvPr id="0" name=""/>
        <dsp:cNvSpPr/>
      </dsp:nvSpPr>
      <dsp:spPr>
        <a:xfrm>
          <a:off x="0" y="2729665"/>
          <a:ext cx="5715000" cy="454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>
              <a:latin typeface="Calibri"/>
              <a:cs typeface="Calibri"/>
            </a:rPr>
            <a:t>Sentiment Analysis</a:t>
          </a:r>
          <a:endParaRPr lang="en-US" sz="2100" kern="1200">
            <a:latin typeface="Calibri"/>
            <a:cs typeface="Calibri"/>
          </a:endParaRPr>
        </a:p>
      </dsp:txBody>
      <dsp:txXfrm>
        <a:off x="0" y="2729665"/>
        <a:ext cx="5715000" cy="454536"/>
      </dsp:txXfrm>
    </dsp:sp>
    <dsp:sp modelId="{45DA7C79-383A-47B2-9536-668111F9D1EE}">
      <dsp:nvSpPr>
        <dsp:cNvPr id="0" name=""/>
        <dsp:cNvSpPr/>
      </dsp:nvSpPr>
      <dsp:spPr>
        <a:xfrm>
          <a:off x="0" y="3184202"/>
          <a:ext cx="57150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585DDE-F69E-4F5E-9D22-548F1C8AA690}">
      <dsp:nvSpPr>
        <dsp:cNvPr id="0" name=""/>
        <dsp:cNvSpPr/>
      </dsp:nvSpPr>
      <dsp:spPr>
        <a:xfrm>
          <a:off x="0" y="3184202"/>
          <a:ext cx="5715000" cy="454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>
              <a:latin typeface="Calibri"/>
              <a:cs typeface="Calibri"/>
            </a:rPr>
            <a:t>Spam Detection</a:t>
          </a:r>
          <a:endParaRPr lang="en-US" sz="2100" kern="1200">
            <a:latin typeface="Calibri"/>
            <a:cs typeface="Calibri"/>
          </a:endParaRPr>
        </a:p>
      </dsp:txBody>
      <dsp:txXfrm>
        <a:off x="0" y="3184202"/>
        <a:ext cx="5715000" cy="454536"/>
      </dsp:txXfrm>
    </dsp:sp>
    <dsp:sp modelId="{70E8DDEE-90D8-44E5-B7FF-9C9CCB9D54D3}">
      <dsp:nvSpPr>
        <dsp:cNvPr id="0" name=""/>
        <dsp:cNvSpPr/>
      </dsp:nvSpPr>
      <dsp:spPr>
        <a:xfrm>
          <a:off x="0" y="3638739"/>
          <a:ext cx="57150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0B0D78-7999-480B-8915-6AB58FC047F8}">
      <dsp:nvSpPr>
        <dsp:cNvPr id="0" name=""/>
        <dsp:cNvSpPr/>
      </dsp:nvSpPr>
      <dsp:spPr>
        <a:xfrm>
          <a:off x="0" y="3638739"/>
          <a:ext cx="5715000" cy="454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>
              <a:latin typeface="Calibri"/>
              <a:cs typeface="Calibri"/>
            </a:rPr>
            <a:t>Toxicity Detection</a:t>
          </a:r>
          <a:endParaRPr lang="en-US" sz="2100" kern="1200">
            <a:latin typeface="Calibri"/>
            <a:cs typeface="Calibri"/>
          </a:endParaRPr>
        </a:p>
      </dsp:txBody>
      <dsp:txXfrm>
        <a:off x="0" y="3638739"/>
        <a:ext cx="5715000" cy="454536"/>
      </dsp:txXfrm>
    </dsp:sp>
    <dsp:sp modelId="{B4EDA88D-0002-4818-88D3-50FA77352E43}">
      <dsp:nvSpPr>
        <dsp:cNvPr id="0" name=""/>
        <dsp:cNvSpPr/>
      </dsp:nvSpPr>
      <dsp:spPr>
        <a:xfrm>
          <a:off x="0" y="4093276"/>
          <a:ext cx="57150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F55D31-3CA2-439C-B0D8-28AD0178E139}">
      <dsp:nvSpPr>
        <dsp:cNvPr id="0" name=""/>
        <dsp:cNvSpPr/>
      </dsp:nvSpPr>
      <dsp:spPr>
        <a:xfrm>
          <a:off x="0" y="4093276"/>
          <a:ext cx="5715000" cy="454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>
              <a:latin typeface="Calibri"/>
              <a:cs typeface="Calibri"/>
            </a:rPr>
            <a:t>Intent Recognition</a:t>
          </a:r>
          <a:endParaRPr lang="en-US" sz="2100" kern="1200">
            <a:latin typeface="Calibri"/>
            <a:cs typeface="Calibri"/>
          </a:endParaRPr>
        </a:p>
      </dsp:txBody>
      <dsp:txXfrm>
        <a:off x="0" y="4093276"/>
        <a:ext cx="5715000" cy="454536"/>
      </dsp:txXfrm>
    </dsp:sp>
    <dsp:sp modelId="{7B251023-AFFE-48E1-95D0-E438B6E11BDB}">
      <dsp:nvSpPr>
        <dsp:cNvPr id="0" name=""/>
        <dsp:cNvSpPr/>
      </dsp:nvSpPr>
      <dsp:spPr>
        <a:xfrm>
          <a:off x="0" y="4547813"/>
          <a:ext cx="57150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B546B4-6816-4F0C-B3F7-C580A9241CEC}">
      <dsp:nvSpPr>
        <dsp:cNvPr id="0" name=""/>
        <dsp:cNvSpPr/>
      </dsp:nvSpPr>
      <dsp:spPr>
        <a:xfrm>
          <a:off x="0" y="4547813"/>
          <a:ext cx="5715000" cy="454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>
              <a:latin typeface="Calibri"/>
              <a:cs typeface="Calibri"/>
            </a:rPr>
            <a:t>Product Categorization</a:t>
          </a:r>
          <a:endParaRPr lang="en-US" sz="2100" kern="1200">
            <a:latin typeface="Calibri"/>
            <a:cs typeface="Calibri"/>
          </a:endParaRPr>
        </a:p>
      </dsp:txBody>
      <dsp:txXfrm>
        <a:off x="0" y="4547813"/>
        <a:ext cx="5715000" cy="4545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36786-F962-4115-B8EB-0EE6AEF68725}">
      <dsp:nvSpPr>
        <dsp:cNvPr id="0" name=""/>
        <dsp:cNvSpPr/>
      </dsp:nvSpPr>
      <dsp:spPr>
        <a:xfrm>
          <a:off x="1489419" y="1975"/>
          <a:ext cx="2474888" cy="12374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700" kern="1200" dirty="0">
              <a:latin typeface="Arial"/>
              <a:cs typeface="Arial"/>
            </a:rPr>
            <a:t> Best model sources</a:t>
          </a:r>
        </a:p>
      </dsp:txBody>
      <dsp:txXfrm>
        <a:off x="1525662" y="38218"/>
        <a:ext cx="2402402" cy="1164958"/>
      </dsp:txXfrm>
    </dsp:sp>
    <dsp:sp modelId="{8BBE6554-4963-4161-8BA2-BEC7B94D1461}">
      <dsp:nvSpPr>
        <dsp:cNvPr id="0" name=""/>
        <dsp:cNvSpPr/>
      </dsp:nvSpPr>
      <dsp:spPr>
        <a:xfrm>
          <a:off x="1736908" y="1239420"/>
          <a:ext cx="247488" cy="928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8083"/>
              </a:lnTo>
              <a:lnTo>
                <a:pt x="247488" y="928083"/>
              </a:lnTo>
            </a:path>
          </a:pathLst>
        </a:custGeom>
        <a:noFill/>
        <a:ln w="635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140D6-AB3B-4F69-8DAD-DC286954F303}">
      <dsp:nvSpPr>
        <dsp:cNvPr id="0" name=""/>
        <dsp:cNvSpPr/>
      </dsp:nvSpPr>
      <dsp:spPr>
        <a:xfrm>
          <a:off x="1984397" y="1548781"/>
          <a:ext cx="1979910" cy="1237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>
              <a:latin typeface="Arial"/>
              <a:cs typeface="Arial"/>
            </a:rPr>
            <a:t>Hugging Face</a:t>
          </a:r>
        </a:p>
      </dsp:txBody>
      <dsp:txXfrm>
        <a:off x="2020640" y="1585024"/>
        <a:ext cx="1907424" cy="1164958"/>
      </dsp:txXfrm>
    </dsp:sp>
    <dsp:sp modelId="{7B264C24-B3DC-46E6-B398-5C15A1E7C162}">
      <dsp:nvSpPr>
        <dsp:cNvPr id="0" name=""/>
        <dsp:cNvSpPr/>
      </dsp:nvSpPr>
      <dsp:spPr>
        <a:xfrm>
          <a:off x="1736908" y="1239420"/>
          <a:ext cx="247488" cy="2474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4888"/>
              </a:lnTo>
              <a:lnTo>
                <a:pt x="247488" y="2474888"/>
              </a:lnTo>
            </a:path>
          </a:pathLst>
        </a:custGeom>
        <a:noFill/>
        <a:ln w="635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4E64DD-A356-4F1C-8EE0-8D48B11AB304}">
      <dsp:nvSpPr>
        <dsp:cNvPr id="0" name=""/>
        <dsp:cNvSpPr/>
      </dsp:nvSpPr>
      <dsp:spPr>
        <a:xfrm>
          <a:off x="1984397" y="3095586"/>
          <a:ext cx="1979910" cy="1237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>
              <a:latin typeface="Arial"/>
              <a:cs typeface="Arial"/>
            </a:rPr>
            <a:t>Papers with Code</a:t>
          </a:r>
        </a:p>
      </dsp:txBody>
      <dsp:txXfrm>
        <a:off x="2020640" y="3131829"/>
        <a:ext cx="1907424" cy="1164958"/>
      </dsp:txXfrm>
    </dsp:sp>
    <dsp:sp modelId="{792D1EE8-2E8F-49DB-9D35-202394172907}">
      <dsp:nvSpPr>
        <dsp:cNvPr id="0" name=""/>
        <dsp:cNvSpPr/>
      </dsp:nvSpPr>
      <dsp:spPr>
        <a:xfrm>
          <a:off x="4583030" y="1975"/>
          <a:ext cx="2474888" cy="12374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700" kern="1200" dirty="0">
              <a:latin typeface="Arial"/>
              <a:cs typeface="Arial"/>
            </a:rPr>
            <a:t> Best research sources</a:t>
          </a:r>
        </a:p>
      </dsp:txBody>
      <dsp:txXfrm>
        <a:off x="4619273" y="38218"/>
        <a:ext cx="2402402" cy="1164958"/>
      </dsp:txXfrm>
    </dsp:sp>
    <dsp:sp modelId="{69C42195-8203-43BB-94B7-3EC807074F78}">
      <dsp:nvSpPr>
        <dsp:cNvPr id="0" name=""/>
        <dsp:cNvSpPr/>
      </dsp:nvSpPr>
      <dsp:spPr>
        <a:xfrm>
          <a:off x="4830519" y="1239420"/>
          <a:ext cx="247488" cy="928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8083"/>
              </a:lnTo>
              <a:lnTo>
                <a:pt x="247488" y="928083"/>
              </a:lnTo>
            </a:path>
          </a:pathLst>
        </a:custGeom>
        <a:noFill/>
        <a:ln w="635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3D746-8CA7-4976-9019-C0C2BAA3C5C4}">
      <dsp:nvSpPr>
        <dsp:cNvPr id="0" name=""/>
        <dsp:cNvSpPr/>
      </dsp:nvSpPr>
      <dsp:spPr>
        <a:xfrm>
          <a:off x="5078008" y="1548781"/>
          <a:ext cx="1979910" cy="1237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>
              <a:latin typeface="Arial"/>
              <a:cs typeface="Arial"/>
            </a:rPr>
            <a:t>Towards Data Science</a:t>
          </a:r>
        </a:p>
      </dsp:txBody>
      <dsp:txXfrm>
        <a:off x="5114251" y="1585024"/>
        <a:ext cx="1907424" cy="1164958"/>
      </dsp:txXfrm>
    </dsp:sp>
    <dsp:sp modelId="{630891D3-E8F3-4571-923B-A4714F2D7E87}">
      <dsp:nvSpPr>
        <dsp:cNvPr id="0" name=""/>
        <dsp:cNvSpPr/>
      </dsp:nvSpPr>
      <dsp:spPr>
        <a:xfrm>
          <a:off x="4830519" y="1239420"/>
          <a:ext cx="247488" cy="2474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4888"/>
              </a:lnTo>
              <a:lnTo>
                <a:pt x="247488" y="2474888"/>
              </a:lnTo>
            </a:path>
          </a:pathLst>
        </a:custGeom>
        <a:noFill/>
        <a:ln w="635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2DAC7-8652-4518-AF9C-047BD5AD5608}">
      <dsp:nvSpPr>
        <dsp:cNvPr id="0" name=""/>
        <dsp:cNvSpPr/>
      </dsp:nvSpPr>
      <dsp:spPr>
        <a:xfrm>
          <a:off x="5078008" y="3095586"/>
          <a:ext cx="1979910" cy="1237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>
              <a:latin typeface="Arial"/>
              <a:cs typeface="Arial"/>
            </a:rPr>
            <a:t>Medium</a:t>
          </a:r>
        </a:p>
      </dsp:txBody>
      <dsp:txXfrm>
        <a:off x="5114251" y="3131829"/>
        <a:ext cx="1907424" cy="1164958"/>
      </dsp:txXfrm>
    </dsp:sp>
    <dsp:sp modelId="{62149218-3E9D-4EDF-BD0A-0669A08A12EF}">
      <dsp:nvSpPr>
        <dsp:cNvPr id="0" name=""/>
        <dsp:cNvSpPr/>
      </dsp:nvSpPr>
      <dsp:spPr>
        <a:xfrm>
          <a:off x="4830519" y="1239420"/>
          <a:ext cx="247488" cy="40216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21694"/>
              </a:lnTo>
              <a:lnTo>
                <a:pt x="247488" y="4021694"/>
              </a:lnTo>
            </a:path>
          </a:pathLst>
        </a:custGeom>
        <a:noFill/>
        <a:ln w="635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3E04A5-5388-4C1B-92DB-C84CC5D5FEAC}">
      <dsp:nvSpPr>
        <dsp:cNvPr id="0" name=""/>
        <dsp:cNvSpPr/>
      </dsp:nvSpPr>
      <dsp:spPr>
        <a:xfrm>
          <a:off x="5078008" y="4642391"/>
          <a:ext cx="1979910" cy="1237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>
              <a:latin typeface="Arial"/>
              <a:cs typeface="Arial"/>
            </a:rPr>
            <a:t>Kaggle</a:t>
          </a:r>
        </a:p>
      </dsp:txBody>
      <dsp:txXfrm>
        <a:off x="5114251" y="4678634"/>
        <a:ext cx="1907424" cy="1164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A44551-C063-4746-83F2-6A2D6F5B016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3D8FF6-2E9D-44DA-8255-FE16D32FD3B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EA15C7-7F0B-413D-BE13-46017A09471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8A2768-2276-487C-80B3-4EFFDF80919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82A948E-FCBB-47EB-8E12-DAFD07C93E4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81E37F3-1B78-4568-B0B2-2E475CE85C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088253C-DA5C-4F3F-9CD0-E52065E416A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1307810-738B-4558-8755-4A65DFA8AC4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BCCD393-7787-4385-9735-FFC73D9CA69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15F124E-11A5-4EFA-91C2-D61AEA8589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143AA59-46C2-40E9-93FC-AE4A4F09DB9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A39F25-364D-4059-8F84-EAC10F7BD5A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3EC9548-7299-4988-8E24-8BA8BD9D32B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90C8124-D0CB-47AC-955F-683A59E9CF1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0A9D5AC-7600-4153-B552-4FE4E7FC941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729D7D0-0FC4-4F63-8987-D0F843B4381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BFDB360-705F-41FC-AD51-3978555E133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BA9E9F-8220-4E3D-87CB-82CD385958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E72088-EE8D-492E-BCB0-109B21ABE23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1DED72-A76E-4B80-A1D8-A9B24B0538D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F262C1-BA23-4562-A358-F3764465F81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704DCC-A267-4973-A353-3BCFFC11532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B9DC79-D89C-499D-B2EF-DD1B18CF5DE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E7756D-6A85-4B41-AB67-FD2D7F50F91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/>
          <p:cNvSpPr/>
          <p:nvPr/>
        </p:nvSpPr>
        <p:spPr>
          <a:xfrm>
            <a:off x="838080" y="4736880"/>
            <a:ext cx="4242960" cy="26640"/>
          </a:xfrm>
          <a:custGeom>
            <a:avLst/>
            <a:gdLst/>
            <a:ahLst/>
            <a:rect l="l" t="t" r="r" b="b"/>
            <a:pathLst>
              <a:path fill="none" w="4243589" h="27432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stroke="0" w="4243589" h="27432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cap="rnd" w="3810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8b8b8b"/>
                </a:solidFill>
                <a:latin typeface="The Hand Bol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DB01223-4982-4263-86CC-8E725DA35346}" type="slidenum">
              <a:rPr b="0" lang="en-US" sz="1600" spc="-1" strike="noStrike">
                <a:solidFill>
                  <a:srgbClr val="8b8b8b"/>
                </a:solidFill>
                <a:latin typeface="The Hand Bold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7"/>
          <p:cNvSpPr/>
          <p:nvPr/>
        </p:nvSpPr>
        <p:spPr>
          <a:xfrm>
            <a:off x="838080" y="1710000"/>
            <a:ext cx="10514880" cy="26640"/>
          </a:xfrm>
          <a:custGeom>
            <a:avLst/>
            <a:gdLst/>
            <a:ahLst/>
            <a:rect l="l" t="t" r="r" b="b"/>
            <a:pathLst>
              <a:path fill="none" w="10515600" h="27432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stroke="0" w="10515600" h="27432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cap="rnd" w="3810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8b8b8b"/>
                </a:solidFill>
                <a:latin typeface="The Hand Bol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B3CF5F5-90EB-47A0-B8B6-3631A07F7D37}" type="slidenum">
              <a:rPr b="0" lang="en-US" sz="1600" spc="-1" strike="noStrike">
                <a:solidFill>
                  <a:srgbClr val="8b8b8b"/>
                </a:solidFill>
                <a:latin typeface="The Hand Bold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diagramData" Target="../diagrams/data3.xml"/><Relationship Id="rId2" Type="http://schemas.openxmlformats.org/officeDocument/2006/relationships/diagramLayout" Target="../diagrams/layout3.xml"/><Relationship Id="rId3" Type="http://schemas.openxmlformats.org/officeDocument/2006/relationships/diagramQuickStyle" Target="../diagrams/quickStyle3.xml"/><Relationship Id="rId4" Type="http://schemas.openxmlformats.org/officeDocument/2006/relationships/diagramColors" Target="../diagrams/colors3.xml"/><Relationship Id="rId5" Type="http://schemas.microsoft.com/office/2007/relationships/diagramDrawing" Target="../diagrams/drawing3.xml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huggingface.co" TargetMode="External"/><Relationship Id="rId2" Type="http://schemas.openxmlformats.org/officeDocument/2006/relationships/image" Target="../media/image23.png"/><Relationship Id="rId3" Type="http://schemas.openxmlformats.org/officeDocument/2006/relationships/hyperlink" Target="https://www.vcbay.news/2021/03/13/new-york-based-company-hugging-face-secures-usd-40-million-in-its-series-b-round/" TargetMode="External"/><Relationship Id="rId4" Type="http://schemas.openxmlformats.org/officeDocument/2006/relationships/hyperlink" Target="https://creativecommons.org/licenses/by-nc-nd/3.0/" TargetMode="External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kevinmehall.net/art/" TargetMode="External"/><Relationship Id="rId3" Type="http://schemas.openxmlformats.org/officeDocument/2006/relationships/hyperlink" Target="https://creativecommons.org/licenses/by-sa/3.0/" TargetMode="External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hyperlink" Target="https://www.pngall.com/transformers-png/" TargetMode="External"/><Relationship Id="rId3" Type="http://schemas.openxmlformats.org/officeDocument/2006/relationships/hyperlink" Target="https://creativecommons.org/licenses/by-nc/3.0/" TargetMode="External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32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1000" y="1841040"/>
            <a:ext cx="5424480" cy="127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78000"/>
          </a:bodyPr>
          <a:p>
            <a:pPr>
              <a:lnSpc>
                <a:spcPct val="100000"/>
              </a:lnSpc>
              <a:buNone/>
            </a:pPr>
            <a:r>
              <a:rPr b="0" lang="en-US" sz="6800" spc="-1" strike="noStrike">
                <a:solidFill>
                  <a:srgbClr val="000000"/>
                </a:solidFill>
                <a:latin typeface="The Serif Hand Black"/>
              </a:rPr>
              <a:t>Transformers</a:t>
            </a:r>
            <a:endParaRPr b="0" lang="en-US" sz="68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890280" y="4636080"/>
            <a:ext cx="3733200" cy="157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NLP &amp; LLM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Part 2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87" name="Rectangle 6"/>
          <p:cNvSpPr/>
          <p:nvPr/>
        </p:nvSpPr>
        <p:spPr>
          <a:xfrm>
            <a:off x="890280" y="4409280"/>
            <a:ext cx="3474000" cy="26640"/>
          </a:xfrm>
          <a:custGeom>
            <a:avLst/>
            <a:gdLst/>
            <a:ahLst/>
            <a:rect l="l" t="t" r="r" b="b"/>
            <a:pathLst>
              <a:path fill="none" w="3474720" h="27432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stroke="0" w="3474720" h="27432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a396c6"/>
          </a:solidFill>
          <a:ln cap="rnd" w="38100">
            <a:solidFill>
              <a:srgbClr val="a396c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Picture 3"/>
          <p:cNvSpPr/>
          <p:nvPr/>
        </p:nvSpPr>
        <p:spPr>
          <a:xfrm>
            <a:off x="5311800" y="0"/>
            <a:ext cx="6878160" cy="6857280"/>
          </a:xfrm>
          <a:custGeom>
            <a:avLst/>
            <a:gdLst/>
            <a:ah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7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44760" y="1170000"/>
            <a:ext cx="4304520" cy="1956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AU" sz="3600" spc="-1" strike="noStrike">
                <a:solidFill>
                  <a:srgbClr val="000000"/>
                </a:solidFill>
                <a:latin typeface="The Serif Hand Black"/>
                <a:ea typeface="The Serif Hand Black"/>
              </a:rPr>
              <a:t>Transformers</a:t>
            </a:r>
            <a:br>
              <a:rPr sz="3600"/>
            </a:br>
            <a:r>
              <a:rPr b="0" lang="en-AU" sz="3600" spc="-1" strike="noStrike">
                <a:solidFill>
                  <a:srgbClr val="000000"/>
                </a:solidFill>
                <a:latin typeface="The Serif Hand Black"/>
                <a:ea typeface="The Serif Hand Black"/>
              </a:rPr>
              <a:t>Self attention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0" name="Rectangle 6"/>
          <p:cNvSpPr/>
          <p:nvPr/>
        </p:nvSpPr>
        <p:spPr>
          <a:xfrm>
            <a:off x="765000" y="2563920"/>
            <a:ext cx="3931200" cy="26640"/>
          </a:xfrm>
          <a:custGeom>
            <a:avLst/>
            <a:gdLst/>
            <a:ahLst/>
            <a:rect l="l" t="t" r="r" b="b"/>
            <a:pathLst>
              <a:path fill="none" w="3931920" h="27432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stroke="0" w="3931920" h="27432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a396c6"/>
          </a:solidFill>
          <a:ln cap="rnd" w="38100">
            <a:solidFill>
              <a:srgbClr val="a396c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ontent Placeholder 5"/>
          <p:cNvSpPr/>
          <p:nvPr/>
        </p:nvSpPr>
        <p:spPr>
          <a:xfrm>
            <a:off x="5311800" y="0"/>
            <a:ext cx="6878160" cy="6857280"/>
          </a:xfrm>
          <a:custGeom>
            <a:avLst/>
            <a:gdLst/>
            <a:ah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8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Rectangle 6"/>
          <p:cNvSpPr/>
          <p:nvPr/>
        </p:nvSpPr>
        <p:spPr>
          <a:xfrm>
            <a:off x="5412960" y="2395800"/>
            <a:ext cx="4242960" cy="26640"/>
          </a:xfrm>
          <a:custGeom>
            <a:avLst/>
            <a:gdLst/>
            <a:ahLst/>
            <a:rect l="l" t="t" r="r" b="b"/>
            <a:pathLst>
              <a:path fill="none" w="4243589" h="27432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stroke="0" w="4243589" h="27432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a396c6"/>
          </a:solidFill>
          <a:ln cap="rnd" w="38100">
            <a:solidFill>
              <a:srgbClr val="a396c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4" name="Content Placeholder 6" descr="A group of squares with text&#10;&#10;Description automatically generated"/>
          <p:cNvPicPr/>
          <p:nvPr/>
        </p:nvPicPr>
        <p:blipFill>
          <a:blip r:embed="rId1"/>
          <a:stretch/>
        </p:blipFill>
        <p:spPr>
          <a:xfrm>
            <a:off x="1578240" y="218520"/>
            <a:ext cx="9537840" cy="624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8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Rectangle 6"/>
          <p:cNvSpPr/>
          <p:nvPr/>
        </p:nvSpPr>
        <p:spPr>
          <a:xfrm>
            <a:off x="5412960" y="2395800"/>
            <a:ext cx="4242960" cy="26640"/>
          </a:xfrm>
          <a:custGeom>
            <a:avLst/>
            <a:gdLst/>
            <a:ahLst/>
            <a:rect l="l" t="t" r="r" b="b"/>
            <a:pathLst>
              <a:path fill="none" w="4243589" h="27432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stroke="0" w="4243589" h="27432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a396c6"/>
          </a:solidFill>
          <a:ln cap="rnd" w="38100">
            <a:solidFill>
              <a:srgbClr val="a396c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7" name="Content Placeholder 3" descr="A screenshot of a 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1531080" y="243360"/>
            <a:ext cx="9646920" cy="563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8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Rectangle 6"/>
          <p:cNvSpPr/>
          <p:nvPr/>
        </p:nvSpPr>
        <p:spPr>
          <a:xfrm>
            <a:off x="5412960" y="2395800"/>
            <a:ext cx="4242960" cy="26640"/>
          </a:xfrm>
          <a:custGeom>
            <a:avLst/>
            <a:gdLst/>
            <a:ahLst/>
            <a:rect l="l" t="t" r="r" b="b"/>
            <a:pathLst>
              <a:path fill="none" w="4243589" h="27432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stroke="0" w="4243589" h="27432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a396c6"/>
          </a:solidFill>
          <a:ln cap="rnd" w="38100">
            <a:solidFill>
              <a:srgbClr val="a396c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0" name="Content Placeholder 3" descr="A screenshot of a math problem&#10;&#10;Description automatically generated"/>
          <p:cNvPicPr/>
          <p:nvPr/>
        </p:nvPicPr>
        <p:blipFill>
          <a:blip r:embed="rId1"/>
          <a:stretch/>
        </p:blipFill>
        <p:spPr>
          <a:xfrm>
            <a:off x="1788120" y="66960"/>
            <a:ext cx="8931240" cy="642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8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Rectangle 6"/>
          <p:cNvSpPr/>
          <p:nvPr/>
        </p:nvSpPr>
        <p:spPr>
          <a:xfrm>
            <a:off x="5412960" y="2395800"/>
            <a:ext cx="4242960" cy="26640"/>
          </a:xfrm>
          <a:custGeom>
            <a:avLst/>
            <a:gdLst/>
            <a:ahLst/>
            <a:rect l="l" t="t" r="r" b="b"/>
            <a:pathLst>
              <a:path fill="none" w="4243589" h="27432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stroke="0" w="4243589" h="27432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a396c6"/>
          </a:solidFill>
          <a:ln cap="rnd" w="38100">
            <a:solidFill>
              <a:srgbClr val="a396c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3" name="Content Placeholder 4" descr="A screenshot of a computer"/>
          <p:cNvPicPr/>
          <p:nvPr/>
        </p:nvPicPr>
        <p:blipFill>
          <a:blip r:embed="rId1"/>
          <a:stretch/>
        </p:blipFill>
        <p:spPr>
          <a:xfrm>
            <a:off x="1484280" y="103320"/>
            <a:ext cx="9797760" cy="6551640"/>
          </a:xfrm>
          <a:prstGeom prst="rect">
            <a:avLst/>
          </a:prstGeom>
          <a:ln w="0">
            <a:noFill/>
          </a:ln>
        </p:spPr>
      </p:pic>
      <p:sp>
        <p:nvSpPr>
          <p:cNvPr id="144" name="TextBox 5"/>
          <p:cNvSpPr/>
          <p:nvPr/>
        </p:nvSpPr>
        <p:spPr>
          <a:xfrm rot="16200000">
            <a:off x="-2327760" y="2931120"/>
            <a:ext cx="65923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The Hand Bold"/>
              </a:rPr>
              <a:t>https://jalammar.github.io/illustrated-transformer/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5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295200" y="853560"/>
            <a:ext cx="4022640" cy="500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The Serif Hand Black"/>
              </a:rPr>
              <a:t>DS.Hints</a:t>
            </a:r>
            <a:endParaRPr b="0" lang="en-US" sz="3600" spc="-1" strike="noStrike">
              <a:latin typeface="Arial"/>
            </a:endParaRPr>
          </a:p>
        </p:txBody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3760254811"/>
              </p:ext>
            </p:extLst>
          </p:nvPr>
        </p:nvGraphicFramePr>
        <p:xfrm>
          <a:off x="2407320" y="422280"/>
          <a:ext cx="8546760" cy="588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147" name="Picture 446" descr="A yellow emoji with hands on it&#10;&#10;Description automatically generated"/>
          <p:cNvPicPr/>
          <p:nvPr/>
        </p:nvPicPr>
        <p:blipFill>
          <a:blip r:embed="rId6"/>
          <a:stretch/>
        </p:blipFill>
        <p:spPr>
          <a:xfrm>
            <a:off x="2726640" y="2049840"/>
            <a:ext cx="1030320" cy="1030320"/>
          </a:xfrm>
          <a:prstGeom prst="rect">
            <a:avLst/>
          </a:prstGeom>
          <a:ln w="0">
            <a:noFill/>
          </a:ln>
        </p:spPr>
      </p:pic>
      <p:pic>
        <p:nvPicPr>
          <p:cNvPr id="148" name="Picture 447" descr="A blue and white logo&#10;&#10;Description automatically generated"/>
          <p:cNvPicPr/>
          <p:nvPr/>
        </p:nvPicPr>
        <p:blipFill>
          <a:blip r:embed="rId7"/>
          <a:stretch/>
        </p:blipFill>
        <p:spPr>
          <a:xfrm>
            <a:off x="2580480" y="3562920"/>
            <a:ext cx="1323360" cy="1237680"/>
          </a:xfrm>
          <a:prstGeom prst="rect">
            <a:avLst/>
          </a:prstGeom>
          <a:ln w="0">
            <a:noFill/>
          </a:ln>
        </p:spPr>
      </p:pic>
      <p:pic>
        <p:nvPicPr>
          <p:cNvPr id="149" name="Picture 448" descr="A blue and white sign&#10;&#10;Description automatically generated"/>
          <p:cNvPicPr/>
          <p:nvPr/>
        </p:nvPicPr>
        <p:blipFill>
          <a:blip r:embed="rId8"/>
          <a:stretch/>
        </p:blipFill>
        <p:spPr>
          <a:xfrm>
            <a:off x="9829080" y="2080800"/>
            <a:ext cx="1475640" cy="999360"/>
          </a:xfrm>
          <a:prstGeom prst="rect">
            <a:avLst/>
          </a:prstGeom>
          <a:ln w="0">
            <a:noFill/>
          </a:ln>
        </p:spPr>
      </p:pic>
      <p:pic>
        <p:nvPicPr>
          <p:cNvPr id="150" name="Picture 449" descr="A group of white circles&#10;&#10;Description automatically generated"/>
          <p:cNvPicPr/>
          <p:nvPr/>
        </p:nvPicPr>
        <p:blipFill>
          <a:blip r:embed="rId9"/>
          <a:stretch/>
        </p:blipFill>
        <p:spPr>
          <a:xfrm>
            <a:off x="9968400" y="3477240"/>
            <a:ext cx="1168560" cy="1197000"/>
          </a:xfrm>
          <a:prstGeom prst="rect">
            <a:avLst/>
          </a:prstGeom>
          <a:ln w="0">
            <a:noFill/>
          </a:ln>
        </p:spPr>
      </p:pic>
      <p:pic>
        <p:nvPicPr>
          <p:cNvPr id="151" name="Picture 450" descr="A blue text on a white background&#10;&#10;Description automatically generated"/>
          <p:cNvPicPr/>
          <p:nvPr/>
        </p:nvPicPr>
        <p:blipFill>
          <a:blip r:embed="rId10"/>
          <a:stretch/>
        </p:blipFill>
        <p:spPr>
          <a:xfrm>
            <a:off x="9828000" y="5149080"/>
            <a:ext cx="1995480" cy="1030680"/>
          </a:xfrm>
          <a:prstGeom prst="rect">
            <a:avLst/>
          </a:prstGeom>
          <a:ln w="0">
            <a:noFill/>
          </a:ln>
        </p:spPr>
      </p:pic>
      <p:sp>
        <p:nvSpPr>
          <p:cNvPr id="152" name="Straight Arrow Connector 464"/>
          <p:cNvSpPr/>
          <p:nvPr/>
        </p:nvSpPr>
        <p:spPr>
          <a:xfrm flipH="1">
            <a:off x="2410920" y="-48240"/>
            <a:ext cx="19440" cy="69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a39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3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65000" y="1472040"/>
            <a:ext cx="4367880" cy="1956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 fontScale="92000"/>
          </a:bodyPr>
          <a:p>
            <a:pPr>
              <a:lnSpc>
                <a:spcPct val="100000"/>
              </a:lnSpc>
              <a:buNone/>
            </a:pPr>
            <a:r>
              <a:rPr b="0" lang="en-US" sz="6600" spc="-1" strike="noStrike">
                <a:solidFill>
                  <a:srgbClr val="000000"/>
                </a:solidFill>
                <a:latin typeface="The Serif Hand Black"/>
              </a:rPr>
              <a:t>Hugging Face (</a:t>
            </a:r>
            <a:r>
              <a:rPr b="0" lang="en-US" sz="6600" spc="-1" strike="noStrike" u="sng">
                <a:solidFill>
                  <a:srgbClr val="7a8953"/>
                </a:solidFill>
                <a:uFillTx/>
                <a:latin typeface="The Serif Hand Black"/>
                <a:hlinkClick r:id="rId1"/>
              </a:rPr>
              <a:t>HF</a:t>
            </a:r>
            <a:r>
              <a:rPr b="0" lang="en-US" sz="6600" spc="-1" strike="noStrike">
                <a:solidFill>
                  <a:srgbClr val="000000"/>
                </a:solidFill>
                <a:latin typeface="The Serif Hand Black"/>
              </a:rPr>
              <a:t>)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155" name="Rectangle 6"/>
          <p:cNvSpPr/>
          <p:nvPr/>
        </p:nvSpPr>
        <p:spPr>
          <a:xfrm>
            <a:off x="765000" y="2563920"/>
            <a:ext cx="3931200" cy="26640"/>
          </a:xfrm>
          <a:custGeom>
            <a:avLst/>
            <a:gdLst/>
            <a:ahLst/>
            <a:rect l="l" t="t" r="r" b="b"/>
            <a:pathLst>
              <a:path fill="none" w="3931920" h="27432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stroke="0" w="3931920" h="27432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a396c6"/>
          </a:solidFill>
          <a:ln cap="rnd" w="38100">
            <a:solidFill>
              <a:srgbClr val="a396c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Picture 4"/>
          <p:cNvSpPr/>
          <p:nvPr/>
        </p:nvSpPr>
        <p:spPr>
          <a:xfrm>
            <a:off x="5311800" y="0"/>
            <a:ext cx="6878160" cy="6857280"/>
          </a:xfrm>
          <a:custGeom>
            <a:avLst/>
            <a:gdLst/>
            <a:ah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TextBox 5"/>
          <p:cNvSpPr/>
          <p:nvPr/>
        </p:nvSpPr>
        <p:spPr>
          <a:xfrm>
            <a:off x="9956520" y="6657840"/>
            <a:ext cx="2939400" cy="1962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US" sz="700" spc="-1" strike="noStrike" u="sng">
                <a:solidFill>
                  <a:srgbClr val="7a8953"/>
                </a:solidFill>
                <a:uFillTx/>
                <a:latin typeface="The Hand Bold"/>
                <a:ea typeface="DejaVu Sans"/>
                <a:hlinkClick r:id="rId3"/>
              </a:rPr>
              <a:t>This Photo</a:t>
            </a:r>
            <a:r>
              <a:rPr b="0" lang="en-US" sz="700" spc="-1" strike="noStrike">
                <a:solidFill>
                  <a:srgbClr val="ffffff"/>
                </a:solidFill>
                <a:latin typeface="The Hand Bold"/>
                <a:ea typeface="DejaVu Sans"/>
              </a:rPr>
              <a:t> by Unknown author is licensed under </a:t>
            </a:r>
            <a:r>
              <a:rPr b="0" lang="en-US" sz="700" spc="-1" strike="noStrike" u="sng">
                <a:solidFill>
                  <a:srgbClr val="7a8953"/>
                </a:solidFill>
                <a:uFillTx/>
                <a:latin typeface="The Hand Bold"/>
                <a:ea typeface="DejaVu Sans"/>
                <a:hlinkClick r:id="rId4"/>
              </a:rPr>
              <a:t>CC BY-NC-ND</a:t>
            </a:r>
            <a:r>
              <a:rPr b="0" lang="en-US" sz="700" spc="-1" strike="noStrike">
                <a:solidFill>
                  <a:srgbClr val="ffffff"/>
                </a:solidFill>
                <a:latin typeface="The Hand Bold"/>
                <a:ea typeface="DejaVu Sans"/>
              </a:rPr>
              <a:t>.</a:t>
            </a:r>
            <a:endParaRPr b="0" lang="en-US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The Serif Hand Black"/>
              </a:rPr>
              <a:t>Use Case –Text Classification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159" name="Content Placeholder 3" descr="File:Visual Studio Code 1.35 icon.svg - Wikipedia"/>
          <p:cNvPicPr/>
          <p:nvPr/>
        </p:nvPicPr>
        <p:blipFill>
          <a:blip r:embed="rId1"/>
          <a:stretch/>
        </p:blipFill>
        <p:spPr>
          <a:xfrm>
            <a:off x="4003560" y="2063520"/>
            <a:ext cx="4514760" cy="450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The Serif Hand Black"/>
              </a:rPr>
              <a:t>Homework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914760" y="1929240"/>
            <a:ext cx="10514880" cy="425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10000"/>
              </a:lnSpc>
              <a:spcBef>
                <a:spcPts val="1001"/>
              </a:spcBef>
              <a:buNone/>
            </a:pPr>
            <a:r>
              <a:rPr b="1" lang="en" sz="2100" spc="-1" strike="noStrike">
                <a:solidFill>
                  <a:srgbClr val="202124"/>
                </a:solidFill>
                <a:latin typeface="Arial"/>
              </a:rPr>
              <a:t>Complete task:</a:t>
            </a:r>
            <a:br>
              <a:rPr sz="2100"/>
            </a:br>
            <a:r>
              <a:rPr b="0" lang="en" sz="2100" spc="-1" strike="noStrike">
                <a:solidFill>
                  <a:srgbClr val="202124"/>
                </a:solidFill>
                <a:latin typeface="Arial"/>
              </a:rPr>
              <a:t>1) Find texts about cats, add 100+ random entries with text about cats and change its label to "Cat".You can add 'cats texts' to already used dataset in the notebook example</a:t>
            </a:r>
            <a:br>
              <a:rPr sz="2100"/>
            </a:br>
            <a:r>
              <a:rPr b="0" lang="en" sz="2100" spc="-1" strike="noStrike">
                <a:solidFill>
                  <a:srgbClr val="202124"/>
                </a:solidFill>
                <a:latin typeface="Arial"/>
              </a:rPr>
              <a:t>2) Train the model to classify and catch texts about cats</a:t>
            </a:r>
            <a:endParaRPr b="0" lang="en-US" sz="2100" spc="-1" strike="noStrike">
              <a:latin typeface="Arial"/>
            </a:endParaRPr>
          </a:p>
          <a:p>
            <a:pPr marL="228600" indent="-228600">
              <a:lnSpc>
                <a:spcPct val="110000"/>
              </a:lnSpc>
              <a:spcBef>
                <a:spcPts val="1001"/>
              </a:spcBef>
              <a:buClr>
                <a:srgbClr val="202124"/>
              </a:buClr>
              <a:buFont typeface="Arial"/>
              <a:buChar char="•"/>
            </a:pPr>
            <a:r>
              <a:rPr b="1" lang="en" sz="2100" spc="-1" strike="noStrike">
                <a:solidFill>
                  <a:srgbClr val="202124"/>
                </a:solidFill>
                <a:latin typeface="Arial"/>
              </a:rPr>
              <a:t>Simplified task: 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" sz="2100" spc="-1" strike="noStrike">
                <a:solidFill>
                  <a:srgbClr val="000000"/>
                </a:solidFill>
                <a:latin typeface="Arial"/>
              </a:rPr>
              <a:t>1) Find and use any model for sentimental text classification (with labels Positive, Negative, Neutral) on the already used dataset in notebook example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" sz="2100" spc="-1" strike="noStrike">
                <a:solidFill>
                  <a:srgbClr val="000000"/>
                </a:solidFill>
                <a:latin typeface="Arial"/>
              </a:rPr>
              <a:t>2) Compare metrics for your model and the bert fine-tuned model (accuracy and f1-score)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</p:txBody>
      </p:sp>
      <p:pic>
        <p:nvPicPr>
          <p:cNvPr id="162" name="Picture 3" descr="A cat licking its lips&#10;&#10;Description automatically generated"/>
          <p:cNvPicPr/>
          <p:nvPr/>
        </p:nvPicPr>
        <p:blipFill>
          <a:blip r:embed="rId1"/>
          <a:stretch/>
        </p:blipFill>
        <p:spPr>
          <a:xfrm>
            <a:off x="10623600" y="2971800"/>
            <a:ext cx="1263240" cy="120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1742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Picture 1737" descr="Abstract Green Background Free Stock Photo - Public Domain Pictures"/>
          <p:cNvPicPr/>
          <p:nvPr/>
        </p:nvPicPr>
        <p:blipFill>
          <a:blip r:embed="rId1">
            <a:alphaModFix amt="40000"/>
          </a:blip>
          <a:srcRect l="0" t="11173" r="0" b="4550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AU" sz="7200" spc="-1" strike="noStrike">
                <a:solidFill>
                  <a:srgbClr val="ffffff"/>
                </a:solidFill>
                <a:latin typeface="Arial"/>
              </a:rPr>
              <a:t>Agenda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92" name="Rectangle 6"/>
          <p:cNvSpPr/>
          <p:nvPr/>
        </p:nvSpPr>
        <p:spPr>
          <a:xfrm>
            <a:off x="765720" y="1802160"/>
            <a:ext cx="10853280" cy="17640"/>
          </a:xfrm>
          <a:custGeom>
            <a:avLst/>
            <a:gdLst/>
            <a:ahLst/>
            <a:rect l="l" t="t" r="r" b="b"/>
            <a:pathLst>
              <a:path fill="none" w="10853928" h="18288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stroke="0" w="10853928" h="18288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cap="rnd" w="381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939026828"/>
              </p:ext>
            </p:extLst>
          </p:nvPr>
        </p:nvGraphicFramePr>
        <p:xfrm>
          <a:off x="838080" y="2004480"/>
          <a:ext cx="10514880" cy="417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104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4" name="Picture 70" descr="A colorful circles and lines&#10;&#10;Description automatically generated"/>
          <p:cNvPicPr/>
          <p:nvPr/>
        </p:nvPicPr>
        <p:blipFill>
          <a:blip r:embed="rId1">
            <a:alphaModFix amt="40000"/>
          </a:blip>
          <a:srcRect l="0" t="5052" r="0" b="495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40080" y="853560"/>
            <a:ext cx="4022640" cy="500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ffffff"/>
                </a:solidFill>
                <a:latin typeface="The Serif Hand Black"/>
              </a:rPr>
              <a:t>Use Cases LLM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96" name="sketchy content container"/>
          <p:cNvSpPr/>
          <p:nvPr/>
        </p:nvSpPr>
        <p:spPr>
          <a:xfrm>
            <a:off x="5319000" y="493920"/>
            <a:ext cx="6228720" cy="5721480"/>
          </a:xfrm>
          <a:custGeom>
            <a:avLst/>
            <a:gdLst/>
            <a:ahLst/>
            <a:rect l="l" t="t" r="r" b="b"/>
            <a:pathLst>
              <a:path w="6229604" h="5722227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TextBox 71"/>
          <p:cNvSpPr/>
          <p:nvPr/>
        </p:nvSpPr>
        <p:spPr>
          <a:xfrm>
            <a:off x="10090800" y="6657840"/>
            <a:ext cx="2765520" cy="1962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US" sz="700" spc="-1" strike="noStrike" u="sng">
                <a:solidFill>
                  <a:srgbClr val="7a8953"/>
                </a:solidFill>
                <a:uFillTx/>
                <a:latin typeface="The Hand Bold"/>
                <a:ea typeface="DejaVu Sans"/>
                <a:hlinkClick r:id="rId2"/>
              </a:rPr>
              <a:t>This Photo</a:t>
            </a:r>
            <a:r>
              <a:rPr b="0" lang="en-US" sz="700" spc="-1" strike="noStrike">
                <a:solidFill>
                  <a:srgbClr val="ffffff"/>
                </a:solidFill>
                <a:latin typeface="The Hand Bold"/>
                <a:ea typeface="DejaVu Sans"/>
              </a:rPr>
              <a:t> by Unknown author is licensed under </a:t>
            </a:r>
            <a:r>
              <a:rPr b="0" lang="en-US" sz="700" spc="-1" strike="noStrike" u="sng">
                <a:solidFill>
                  <a:srgbClr val="7a8953"/>
                </a:solidFill>
                <a:uFillTx/>
                <a:latin typeface="The Hand Bold"/>
                <a:ea typeface="DejaVu Sans"/>
                <a:hlinkClick r:id="rId3"/>
              </a:rPr>
              <a:t>CC BY-SA</a:t>
            </a:r>
            <a:r>
              <a:rPr b="0" lang="en-US" sz="700" spc="-1" strike="noStrike">
                <a:solidFill>
                  <a:srgbClr val="ffffff"/>
                </a:solidFill>
                <a:latin typeface="The Hand Bold"/>
                <a:ea typeface="DejaVu Sans"/>
              </a:rPr>
              <a:t>.</a:t>
            </a:r>
            <a:endParaRPr b="0" lang="en-US" sz="700" spc="-1" strike="noStrike">
              <a:latin typeface="Arial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2191961686"/>
              </p:ext>
            </p:extLst>
          </p:nvPr>
        </p:nvGraphicFramePr>
        <p:xfrm>
          <a:off x="5599080" y="853560"/>
          <a:ext cx="5714280" cy="500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8" name="TextBox 26"/>
          <p:cNvSpPr/>
          <p:nvPr/>
        </p:nvSpPr>
        <p:spPr>
          <a:xfrm>
            <a:off x="6254640" y="3413160"/>
            <a:ext cx="274248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6"/>
          <p:cNvSpPr/>
          <p:nvPr/>
        </p:nvSpPr>
        <p:spPr>
          <a:xfrm>
            <a:off x="838080" y="4736880"/>
            <a:ext cx="4242960" cy="26640"/>
          </a:xfrm>
          <a:custGeom>
            <a:avLst/>
            <a:gdLst/>
            <a:ahLst/>
            <a:rect l="l" t="t" r="r" b="b"/>
            <a:pathLst>
              <a:path fill="none" w="4243589" h="27432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stroke="0" w="4243589" h="27432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cap="rnd" w="3810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Rectangle 61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TextBox 11"/>
          <p:cNvSpPr/>
          <p:nvPr/>
        </p:nvSpPr>
        <p:spPr>
          <a:xfrm>
            <a:off x="5297760" y="640080"/>
            <a:ext cx="6250320" cy="356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b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US" sz="9600" spc="-1" strike="noStrike">
                <a:solidFill>
                  <a:srgbClr val="000000"/>
                </a:solidFill>
                <a:latin typeface="The Serif Hand Black"/>
                <a:ea typeface="DejaVu Sans"/>
              </a:rPr>
              <a:t>TRANSFORMERS</a:t>
            </a:r>
            <a:endParaRPr b="0" lang="en-US" sz="9600" spc="-1" strike="noStrike">
              <a:latin typeface="Arial"/>
            </a:endParaRPr>
          </a:p>
        </p:txBody>
      </p:sp>
      <p:sp>
        <p:nvSpPr>
          <p:cNvPr id="102" name="Rectangle 6"/>
          <p:cNvSpPr/>
          <p:nvPr/>
        </p:nvSpPr>
        <p:spPr>
          <a:xfrm>
            <a:off x="5412960" y="4409280"/>
            <a:ext cx="4242960" cy="26640"/>
          </a:xfrm>
          <a:custGeom>
            <a:avLst/>
            <a:gdLst/>
            <a:ahLst/>
            <a:rect l="l" t="t" r="r" b="b"/>
            <a:pathLst>
              <a:path fill="none" w="4243589" h="27432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stroke="0" w="4243589" h="27432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a396c6"/>
          </a:solidFill>
          <a:ln cap="rnd" w="38100">
            <a:solidFill>
              <a:srgbClr val="a396c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Picture 6"/>
          <p:cNvSpPr/>
          <p:nvPr/>
        </p:nvSpPr>
        <p:spPr>
          <a:xfrm>
            <a:off x="0" y="0"/>
            <a:ext cx="4656600" cy="6857280"/>
          </a:xfrm>
          <a:custGeom>
            <a:avLst/>
            <a:gdLst/>
            <a:ah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TextBox 7"/>
          <p:cNvSpPr/>
          <p:nvPr/>
        </p:nvSpPr>
        <p:spPr>
          <a:xfrm>
            <a:off x="10085040" y="6657840"/>
            <a:ext cx="2773440" cy="1962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US" sz="700" spc="-1" strike="noStrike" u="sng">
                <a:solidFill>
                  <a:srgbClr val="7a8953"/>
                </a:solidFill>
                <a:uFillTx/>
                <a:latin typeface="The Hand Bold"/>
                <a:ea typeface="DejaVu Sans"/>
                <a:hlinkClick r:id="rId2"/>
              </a:rPr>
              <a:t>This Photo</a:t>
            </a:r>
            <a:r>
              <a:rPr b="0" lang="en-US" sz="700" spc="-1" strike="noStrike">
                <a:solidFill>
                  <a:srgbClr val="ffffff"/>
                </a:solidFill>
                <a:latin typeface="The Hand Bold"/>
                <a:ea typeface="DejaVu Sans"/>
              </a:rPr>
              <a:t> by Unknown author is licensed under </a:t>
            </a:r>
            <a:r>
              <a:rPr b="0" lang="en-US" sz="700" spc="-1" strike="noStrike" u="sng">
                <a:solidFill>
                  <a:srgbClr val="7a8953"/>
                </a:solidFill>
                <a:uFillTx/>
                <a:latin typeface="The Hand Bold"/>
                <a:ea typeface="DejaVu Sans"/>
                <a:hlinkClick r:id="rId3"/>
              </a:rPr>
              <a:t>CC BY-NC</a:t>
            </a:r>
            <a:r>
              <a:rPr b="0" lang="en-US" sz="700" spc="-1" strike="noStrike">
                <a:solidFill>
                  <a:srgbClr val="ffffff"/>
                </a:solidFill>
                <a:latin typeface="The Hand Bold"/>
                <a:ea typeface="DejaVu Sans"/>
              </a:rPr>
              <a:t>.</a:t>
            </a:r>
            <a:endParaRPr b="0" lang="en-US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6"/>
          <p:cNvSpPr/>
          <p:nvPr/>
        </p:nvSpPr>
        <p:spPr>
          <a:xfrm>
            <a:off x="838080" y="4736880"/>
            <a:ext cx="4242960" cy="26640"/>
          </a:xfrm>
          <a:custGeom>
            <a:avLst/>
            <a:gdLst/>
            <a:ahLst/>
            <a:rect l="l" t="t" r="r" b="b"/>
            <a:pathLst>
              <a:path fill="none" w="4243589" h="27432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stroke="0" w="4243589" h="27432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cap="rnd" w="3810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Rectangle 14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39000" y="759960"/>
            <a:ext cx="10909080" cy="1065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8000"/>
          </a:bodyPr>
          <a:p>
            <a:pPr algn="ctr"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The Serif Hand Black"/>
              </a:rPr>
              <a:t>Transformers.Text_processing()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08" name="Rectangle 6"/>
          <p:cNvSpPr/>
          <p:nvPr/>
        </p:nvSpPr>
        <p:spPr>
          <a:xfrm>
            <a:off x="4449960" y="1850760"/>
            <a:ext cx="3291120" cy="26640"/>
          </a:xfrm>
          <a:custGeom>
            <a:avLst/>
            <a:gdLst/>
            <a:ahLst/>
            <a:rect l="l" t="t" r="r" b="b"/>
            <a:pathLst>
              <a:path fill="none" w="3291840" h="27432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stroke="0" w="3291840" h="27432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a396c6"/>
          </a:solidFill>
          <a:ln cap="rnd" w="38100">
            <a:solidFill>
              <a:srgbClr val="a396c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9" name="Рисунок 7" descr="Изображение выглядит как текст, линия, снимок экрана, Шриф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6472440" y="2024280"/>
            <a:ext cx="5069520" cy="3894480"/>
          </a:xfrm>
          <a:prstGeom prst="rect">
            <a:avLst/>
          </a:prstGeom>
          <a:ln w="0">
            <a:noFill/>
          </a:ln>
        </p:spPr>
      </p:pic>
      <p:pic>
        <p:nvPicPr>
          <p:cNvPr id="110" name="Объект 6" descr="Изображение выглядит как текст, Шрифт, снимок экрана, линия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144000" y="2266920"/>
            <a:ext cx="5613840" cy="1972080"/>
          </a:xfrm>
          <a:prstGeom prst="rect">
            <a:avLst/>
          </a:prstGeom>
          <a:ln w="0">
            <a:noFill/>
          </a:ln>
        </p:spPr>
      </p:pic>
      <p:sp>
        <p:nvSpPr>
          <p:cNvPr id="111" name="TextBox 2"/>
          <p:cNvSpPr/>
          <p:nvPr/>
        </p:nvSpPr>
        <p:spPr>
          <a:xfrm>
            <a:off x="638280" y="6092280"/>
            <a:ext cx="37760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528b5d"/>
                </a:solidFill>
                <a:latin typeface="Arial"/>
                <a:ea typeface="DejaVu Sans"/>
              </a:rPr>
              <a:t>Tokenization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2" name="TextBox 3"/>
          <p:cNvSpPr/>
          <p:nvPr/>
        </p:nvSpPr>
        <p:spPr>
          <a:xfrm>
            <a:off x="7496280" y="6092280"/>
            <a:ext cx="37760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528b5d"/>
                </a:solidFill>
                <a:latin typeface="Arial"/>
                <a:ea typeface="DejaVu Sans"/>
              </a:rPr>
              <a:t>Lemmatization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AU" sz="5400" spc="-1" strike="noStrike">
                <a:solidFill>
                  <a:srgbClr val="000000"/>
                </a:solidFill>
                <a:latin typeface="The Serif Hand Black"/>
                <a:ea typeface="The Serif Hand Black"/>
              </a:rPr>
              <a:t>Transforme</a:t>
            </a:r>
            <a:r>
              <a:rPr b="0" lang="en-AU" sz="5400" spc="-1" strike="noStrike">
                <a:solidFill>
                  <a:srgbClr val="000000"/>
                </a:solidFill>
                <a:latin typeface="The Serif Hand Black"/>
                <a:ea typeface="The Serif Hand Black"/>
              </a:rPr>
              <a:t>rs.Decoder</a:t>
            </a:r>
            <a:r>
              <a:rPr b="0" lang="en-AU" sz="5400" spc="-1" strike="noStrike">
                <a:solidFill>
                  <a:srgbClr val="000000"/>
                </a:solidFill>
                <a:latin typeface="The Serif Hand Black"/>
                <a:ea typeface="The Serif Hand Black"/>
              </a:rPr>
              <a:t>_Encoder()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114" name="Рисунок 5" descr="Изображение выглядит как текст, снимок экрана, флэш-память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1355400" y="1931760"/>
            <a:ext cx="9690480" cy="433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AU" sz="5400" spc="-1" strike="noStrike">
                <a:solidFill>
                  <a:srgbClr val="000000"/>
                </a:solidFill>
                <a:latin typeface="The Serif Hand Black"/>
                <a:ea typeface="The Serif Hand Black"/>
              </a:rPr>
              <a:t>Transformers.Decoder_Encoder()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116" name="Объект 3" descr="Изображение выглядит как текст, линия, диаграмма, снимок экрана"/>
          <p:cNvPicPr/>
          <p:nvPr/>
        </p:nvPicPr>
        <p:blipFill>
          <a:blip r:embed="rId1"/>
          <a:stretch/>
        </p:blipFill>
        <p:spPr>
          <a:xfrm>
            <a:off x="1479240" y="2142000"/>
            <a:ext cx="9928440" cy="2693880"/>
          </a:xfrm>
          <a:prstGeom prst="rect">
            <a:avLst/>
          </a:prstGeom>
          <a:ln w="0">
            <a:noFill/>
          </a:ln>
        </p:spPr>
      </p:pic>
      <p:pic>
        <p:nvPicPr>
          <p:cNvPr id="117" name="Рисунок 4" descr="Изображение выглядит как текст, Шрифт, снимок экрана, логотип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1090800" y="5016960"/>
            <a:ext cx="10716120" cy="149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6"/>
          <p:cNvSpPr/>
          <p:nvPr/>
        </p:nvSpPr>
        <p:spPr>
          <a:xfrm>
            <a:off x="838080" y="4736880"/>
            <a:ext cx="4242960" cy="26640"/>
          </a:xfrm>
          <a:custGeom>
            <a:avLst/>
            <a:gdLst/>
            <a:ahLst/>
            <a:rect l="l" t="t" r="r" b="b"/>
            <a:pathLst>
              <a:path fill="none" w="4243589" h="27432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stroke="0" w="4243589" h="27432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cap="rnd" w="3810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Rectangle 22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39000" y="5622840"/>
            <a:ext cx="10909080" cy="1065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 algn="ctr"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The Serif Hand Black"/>
              </a:rPr>
              <a:t>Transformers.Self_attention()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121" name="Picture 3" descr="A diagram of a decoder&#10;&#10;Description automatically generated"/>
          <p:cNvPicPr/>
          <p:nvPr/>
        </p:nvPicPr>
        <p:blipFill>
          <a:blip r:embed="rId1"/>
          <a:stretch/>
        </p:blipFill>
        <p:spPr>
          <a:xfrm>
            <a:off x="503640" y="97920"/>
            <a:ext cx="10688760" cy="5518080"/>
          </a:xfrm>
          <a:prstGeom prst="rect">
            <a:avLst/>
          </a:prstGeom>
          <a:ln w="0">
            <a:noFill/>
          </a:ln>
        </p:spPr>
      </p:pic>
      <p:sp>
        <p:nvSpPr>
          <p:cNvPr id="122" name="Rectangle 6"/>
          <p:cNvSpPr/>
          <p:nvPr/>
        </p:nvSpPr>
        <p:spPr>
          <a:xfrm>
            <a:off x="4449960" y="5594400"/>
            <a:ext cx="3291120" cy="26640"/>
          </a:xfrm>
          <a:custGeom>
            <a:avLst/>
            <a:gdLst/>
            <a:ahLst/>
            <a:rect l="l" t="t" r="r" b="b"/>
            <a:pathLst>
              <a:path fill="none" w="3291840" h="27432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stroke="0" w="3291840" h="27432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a396c6"/>
          </a:solidFill>
          <a:ln cap="rnd" w="38100">
            <a:solidFill>
              <a:srgbClr val="a396c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8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181480" y="329040"/>
            <a:ext cx="6366600" cy="178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AU" sz="5600" spc="-1" strike="noStrike">
                <a:solidFill>
                  <a:srgbClr val="000000"/>
                </a:solidFill>
                <a:latin typeface="The Serif Hand Black"/>
                <a:ea typeface="The Serif Hand Black"/>
              </a:rPr>
              <a:t>Transformers</a:t>
            </a:r>
            <a:br>
              <a:rPr sz="5600"/>
            </a:br>
            <a:r>
              <a:rPr b="0" lang="en-AU" sz="5600" spc="-1" strike="noStrike">
                <a:solidFill>
                  <a:srgbClr val="000000"/>
                </a:solidFill>
                <a:latin typeface="The Serif Hand Black"/>
                <a:ea typeface="The Serif Hand Black"/>
              </a:rPr>
              <a:t>Self attention</a:t>
            </a:r>
            <a:endParaRPr b="0" lang="en-US" sz="5600" spc="-1" strike="noStrike">
              <a:latin typeface="Arial"/>
            </a:endParaRPr>
          </a:p>
        </p:txBody>
      </p:sp>
      <p:sp>
        <p:nvSpPr>
          <p:cNvPr id="125" name="Rectangle 6"/>
          <p:cNvSpPr/>
          <p:nvPr/>
        </p:nvSpPr>
        <p:spPr>
          <a:xfrm>
            <a:off x="5412960" y="2395800"/>
            <a:ext cx="4242960" cy="26640"/>
          </a:xfrm>
          <a:custGeom>
            <a:avLst/>
            <a:gdLst/>
            <a:ahLst/>
            <a:rect l="l" t="t" r="r" b="b"/>
            <a:pathLst>
              <a:path fill="none" w="4243589" h="27432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stroke="0" w="4243589" h="27432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a396c6"/>
          </a:solidFill>
          <a:ln cap="rnd" w="38100">
            <a:solidFill>
              <a:srgbClr val="a396c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6" name="Content Placeholder 3" descr=""/>
          <p:cNvPicPr/>
          <p:nvPr/>
        </p:nvPicPr>
        <p:blipFill>
          <a:blip r:embed="rId1"/>
          <a:stretch/>
        </p:blipFill>
        <p:spPr>
          <a:xfrm>
            <a:off x="4722840" y="2685240"/>
            <a:ext cx="7386120" cy="3928680"/>
          </a:xfrm>
          <a:prstGeom prst="rect">
            <a:avLst/>
          </a:prstGeom>
          <a:ln w="0">
            <a:noFill/>
          </a:ln>
        </p:spPr>
      </p:pic>
      <p:sp>
        <p:nvSpPr>
          <p:cNvPr id="127" name="Picture 4"/>
          <p:cNvSpPr/>
          <p:nvPr/>
        </p:nvSpPr>
        <p:spPr>
          <a:xfrm>
            <a:off x="0" y="0"/>
            <a:ext cx="4656600" cy="6857280"/>
          </a:xfrm>
          <a:custGeom>
            <a:avLst/>
            <a:gdLst/>
            <a:ah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2b41"/>
      </a:dk2>
      <a:lt2>
        <a:srgbClr val="e6e8e2"/>
      </a:lt2>
      <a:accent1>
        <a:srgbClr val="a396c6"/>
      </a:accent1>
      <a:accent2>
        <a:srgbClr val="7f87ba"/>
      </a:accent2>
      <a:accent3>
        <a:srgbClr val="89a7bf"/>
      </a:accent3>
      <a:accent4>
        <a:srgbClr val="78aeaf"/>
      </a:accent4>
      <a:accent5>
        <a:srgbClr val="83ad9c"/>
      </a:accent5>
      <a:accent6>
        <a:srgbClr val="78af82"/>
      </a:accent6>
      <a:hlink>
        <a:srgbClr val="7a8953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2b41"/>
      </a:dk2>
      <a:lt2>
        <a:srgbClr val="e6e8e2"/>
      </a:lt2>
      <a:accent1>
        <a:srgbClr val="a396c6"/>
      </a:accent1>
      <a:accent2>
        <a:srgbClr val="7f87ba"/>
      </a:accent2>
      <a:accent3>
        <a:srgbClr val="89a7bf"/>
      </a:accent3>
      <a:accent4>
        <a:srgbClr val="78aeaf"/>
      </a:accent4>
      <a:accent5>
        <a:srgbClr val="83ad9c"/>
      </a:accent5>
      <a:accent6>
        <a:srgbClr val="78af82"/>
      </a:accent6>
      <a:hlink>
        <a:srgbClr val="7a8953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Application>LibreOffice/7.3.7.2$Linux_X86_64 LibreOffice_project/30$Build-2</Application>
  <AppVersion>15.0000</AppVersion>
  <Words>120</Words>
  <Paragraphs>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2012-07-30T23:42:41Z</dcterms:created>
  <dc:creator/>
  <dc:description/>
  <dc:language>en-US</dc:language>
  <cp:lastModifiedBy/>
  <dcterms:modified xsi:type="dcterms:W3CDTF">2024-03-06T12:18:59Z</dcterms:modified>
  <cp:revision>193</cp:revision>
  <dc:subject/>
  <dc:title>Transformers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18</vt:i4>
  </property>
</Properties>
</file>